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0" r:id="rId1"/>
  </p:sldMasterIdLst>
  <p:notesMasterIdLst>
    <p:notesMasterId r:id="rId46"/>
  </p:notesMasterIdLst>
  <p:sldIdLst>
    <p:sldId id="483" r:id="rId2"/>
    <p:sldId id="484" r:id="rId3"/>
    <p:sldId id="470" r:id="rId4"/>
    <p:sldId id="478" r:id="rId5"/>
    <p:sldId id="500" r:id="rId6"/>
    <p:sldId id="492" r:id="rId7"/>
    <p:sldId id="481" r:id="rId8"/>
    <p:sldId id="480" r:id="rId9"/>
    <p:sldId id="482" r:id="rId10"/>
    <p:sldId id="493" r:id="rId11"/>
    <p:sldId id="486" r:id="rId12"/>
    <p:sldId id="494" r:id="rId13"/>
    <p:sldId id="495" r:id="rId14"/>
    <p:sldId id="487" r:id="rId15"/>
    <p:sldId id="497" r:id="rId16"/>
    <p:sldId id="498" r:id="rId17"/>
    <p:sldId id="499" r:id="rId18"/>
    <p:sldId id="490" r:id="rId19"/>
    <p:sldId id="496" r:id="rId20"/>
    <p:sldId id="488" r:id="rId21"/>
    <p:sldId id="489"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514" r:id="rId36"/>
    <p:sldId id="515" r:id="rId37"/>
    <p:sldId id="516" r:id="rId38"/>
    <p:sldId id="517" r:id="rId39"/>
    <p:sldId id="518" r:id="rId40"/>
    <p:sldId id="519" r:id="rId41"/>
    <p:sldId id="476" r:id="rId42"/>
    <p:sldId id="485" r:id="rId43"/>
    <p:sldId id="473" r:id="rId44"/>
    <p:sldId id="468" r:id="rId45"/>
  </p:sldIdLst>
  <p:sldSz cx="12192000" cy="6858000"/>
  <p:notesSz cx="6954838" cy="93091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228"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1180"/>
    <a:srgbClr val="FF3300"/>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434" autoAdjust="0"/>
  </p:normalViewPr>
  <p:slideViewPr>
    <p:cSldViewPr snapToGrid="0">
      <p:cViewPr varScale="1">
        <p:scale>
          <a:sx n="82" d="100"/>
          <a:sy n="82" d="100"/>
        </p:scale>
        <p:origin x="845" y="96"/>
      </p:cViewPr>
      <p:guideLst>
        <p:guide orient="horz" pos="2228"/>
        <p:guide pos="3840"/>
      </p:guideLst>
    </p:cSldViewPr>
  </p:slideViewPr>
  <p:notesTextViewPr>
    <p:cViewPr>
      <p:scale>
        <a:sx n="1" d="1"/>
        <a:sy n="1" d="1"/>
      </p:scale>
      <p:origin x="0" y="0"/>
    </p:cViewPr>
  </p:notesTextViewPr>
  <p:sorterViewPr>
    <p:cViewPr>
      <p:scale>
        <a:sx n="100" d="100"/>
        <a:sy n="100" d="100"/>
      </p:scale>
      <p:origin x="0" y="-289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51524B-FB67-4894-A0C5-35151E149D68}" type="doc">
      <dgm:prSet loTypeId="urn:microsoft.com/office/officeart/2011/layout/InterconnectedBlockProcess" loCatId="process" qsTypeId="urn:microsoft.com/office/officeart/2005/8/quickstyle/simple1" qsCatId="simple" csTypeId="urn:microsoft.com/office/officeart/2005/8/colors/colorful1" csCatId="colorful" phldr="1"/>
      <dgm:spPr/>
      <dgm:t>
        <a:bodyPr/>
        <a:lstStyle/>
        <a:p>
          <a:endParaRPr lang="en-US"/>
        </a:p>
      </dgm:t>
    </dgm:pt>
    <dgm:pt modelId="{988D96B0-D16E-4763-B393-84178CF4FF50}">
      <dgm:prSet phldrT="[Text]"/>
      <dgm:spPr/>
      <dgm:t>
        <a:bodyPr/>
        <a:lstStyle/>
        <a:p>
          <a:r>
            <a:rPr lang="en-US" dirty="0">
              <a:latin typeface="Times New Roman" panose="02020603050405020304" pitchFamily="18" charset="0"/>
              <a:cs typeface="Times New Roman" panose="02020603050405020304" pitchFamily="18" charset="0"/>
            </a:rPr>
            <a:t>Review 0</a:t>
          </a:r>
        </a:p>
      </dgm:t>
    </dgm:pt>
    <dgm:pt modelId="{080A6B9D-C27D-4227-AC65-3C97878D78C4}" type="parTrans" cxnId="{8CB593F6-6C5D-4606-B959-3E27F9872EC1}">
      <dgm:prSet/>
      <dgm:spPr/>
      <dgm:t>
        <a:bodyPr/>
        <a:lstStyle/>
        <a:p>
          <a:endParaRPr lang="en-US"/>
        </a:p>
      </dgm:t>
    </dgm:pt>
    <dgm:pt modelId="{19B27CEC-4BAD-44A7-A9A7-B7A8B23ADCFD}" type="sibTrans" cxnId="{8CB593F6-6C5D-4606-B959-3E27F9872EC1}">
      <dgm:prSet/>
      <dgm:spPr/>
      <dgm:t>
        <a:bodyPr/>
        <a:lstStyle/>
        <a:p>
          <a:endParaRPr lang="en-US"/>
        </a:p>
      </dgm:t>
    </dgm:pt>
    <dgm:pt modelId="{D471E45F-B026-44AA-9616-57E786AE80AF}">
      <dgm:prSet phldrT="[Text]"/>
      <dgm:spPr/>
      <dgm:t>
        <a:bodyPr/>
        <a:lstStyle/>
        <a:p>
          <a:r>
            <a:rPr lang="en-IN" b="0" dirty="0"/>
            <a:t>brief </a:t>
          </a:r>
          <a:endParaRPr lang="en-US" b="0" dirty="0">
            <a:latin typeface="Times New Roman" panose="02020603050405020304" pitchFamily="18" charset="0"/>
            <a:cs typeface="Times New Roman" panose="02020603050405020304" pitchFamily="18" charset="0"/>
          </a:endParaRPr>
        </a:p>
      </dgm:t>
    </dgm:pt>
    <dgm:pt modelId="{326A986D-69A4-4AC0-AD9B-462FFC9C3F18}" type="parTrans" cxnId="{AEE28BEF-3F73-41A5-9307-D42A450FCA17}">
      <dgm:prSet/>
      <dgm:spPr/>
      <dgm:t>
        <a:bodyPr/>
        <a:lstStyle/>
        <a:p>
          <a:endParaRPr lang="en-US"/>
        </a:p>
      </dgm:t>
    </dgm:pt>
    <dgm:pt modelId="{304E70AD-39C7-4C28-BF7B-6EE91BAE97B7}" type="sibTrans" cxnId="{AEE28BEF-3F73-41A5-9307-D42A450FCA17}">
      <dgm:prSet/>
      <dgm:spPr/>
      <dgm:t>
        <a:bodyPr/>
        <a:lstStyle/>
        <a:p>
          <a:endParaRPr lang="en-US"/>
        </a:p>
      </dgm:t>
    </dgm:pt>
    <dgm:pt modelId="{7B3055AA-BF7C-46D0-9A9E-60087B9F57B4}">
      <dgm:prSet phldrT="[Text]"/>
      <dgm:spPr/>
      <dgm:t>
        <a:bodyPr/>
        <a:lstStyle/>
        <a:p>
          <a:r>
            <a:rPr lang="en-US" dirty="0">
              <a:latin typeface="Times New Roman" panose="02020603050405020304" pitchFamily="18" charset="0"/>
              <a:cs typeface="Times New Roman" panose="02020603050405020304" pitchFamily="18" charset="0"/>
            </a:rPr>
            <a:t>Review 1</a:t>
          </a:r>
        </a:p>
      </dgm:t>
    </dgm:pt>
    <dgm:pt modelId="{F772EF41-D2BB-4368-8327-B4E332165F48}" type="parTrans" cxnId="{6C7D4BBB-EED6-4011-9FBC-87F683D5B245}">
      <dgm:prSet/>
      <dgm:spPr/>
      <dgm:t>
        <a:bodyPr/>
        <a:lstStyle/>
        <a:p>
          <a:endParaRPr lang="en-US"/>
        </a:p>
      </dgm:t>
    </dgm:pt>
    <dgm:pt modelId="{B81593E2-4CAC-4783-8D2D-E9DDD236A942}" type="sibTrans" cxnId="{6C7D4BBB-EED6-4011-9FBC-87F683D5B245}">
      <dgm:prSet/>
      <dgm:spPr/>
      <dgm:t>
        <a:bodyPr/>
        <a:lstStyle/>
        <a:p>
          <a:endParaRPr lang="en-US"/>
        </a:p>
      </dgm:t>
    </dgm:pt>
    <dgm:pt modelId="{9FED87C4-3F3B-4A18-9185-9F80CFEDEA2E}">
      <dgm:prSet phldrT="[Text]"/>
      <dgm:spPr/>
      <dgm:t>
        <a:bodyPr/>
        <a:lstStyle/>
        <a:p>
          <a:r>
            <a:rPr lang="en-IN" b="0" dirty="0"/>
            <a:t>brief </a:t>
          </a:r>
          <a:endParaRPr lang="en-US" dirty="0">
            <a:latin typeface="Times New Roman" panose="02020603050405020304" pitchFamily="18" charset="0"/>
            <a:cs typeface="Times New Roman" panose="02020603050405020304" pitchFamily="18" charset="0"/>
          </a:endParaRPr>
        </a:p>
      </dgm:t>
    </dgm:pt>
    <dgm:pt modelId="{669F5586-1E47-4A85-AA72-0E435BABD665}" type="parTrans" cxnId="{27611794-B6EF-4593-A560-02BF7692DC5A}">
      <dgm:prSet/>
      <dgm:spPr/>
      <dgm:t>
        <a:bodyPr/>
        <a:lstStyle/>
        <a:p>
          <a:endParaRPr lang="en-US"/>
        </a:p>
      </dgm:t>
    </dgm:pt>
    <dgm:pt modelId="{AD0D1882-5210-4A49-9875-4AAC43595580}" type="sibTrans" cxnId="{27611794-B6EF-4593-A560-02BF7692DC5A}">
      <dgm:prSet/>
      <dgm:spPr/>
      <dgm:t>
        <a:bodyPr/>
        <a:lstStyle/>
        <a:p>
          <a:endParaRPr lang="en-US"/>
        </a:p>
      </dgm:t>
    </dgm:pt>
    <dgm:pt modelId="{A59EC69B-8F3F-425B-819F-E8C557946AEE}">
      <dgm:prSet phldrT="[Text]"/>
      <dgm:spPr/>
      <dgm:t>
        <a:bodyPr/>
        <a:lstStyle/>
        <a:p>
          <a:r>
            <a:rPr lang="en-US" dirty="0">
              <a:latin typeface="Times New Roman" panose="02020603050405020304" pitchFamily="18" charset="0"/>
              <a:cs typeface="Times New Roman" panose="02020603050405020304" pitchFamily="18" charset="0"/>
            </a:rPr>
            <a:t>Review 2</a:t>
          </a:r>
        </a:p>
      </dgm:t>
    </dgm:pt>
    <dgm:pt modelId="{0095C3CB-916F-4060-A8DA-DD282FB51587}" type="parTrans" cxnId="{D1BA1DD0-A52A-47BF-962D-9810C87E1576}">
      <dgm:prSet/>
      <dgm:spPr/>
      <dgm:t>
        <a:bodyPr/>
        <a:lstStyle/>
        <a:p>
          <a:endParaRPr lang="en-US"/>
        </a:p>
      </dgm:t>
    </dgm:pt>
    <dgm:pt modelId="{2868AD8D-4E38-46CE-A972-709857BF40AC}" type="sibTrans" cxnId="{D1BA1DD0-A52A-47BF-962D-9810C87E1576}">
      <dgm:prSet/>
      <dgm:spPr/>
      <dgm:t>
        <a:bodyPr/>
        <a:lstStyle/>
        <a:p>
          <a:endParaRPr lang="en-US"/>
        </a:p>
      </dgm:t>
    </dgm:pt>
    <dgm:pt modelId="{73DB572E-062D-41AD-8033-D361B8E583DB}">
      <dgm:prSet phldrT="[Text]"/>
      <dgm:spPr/>
      <dgm:t>
        <a:bodyPr/>
        <a:lstStyle/>
        <a:p>
          <a:r>
            <a:rPr lang="en-US" dirty="0">
              <a:latin typeface="Times New Roman" panose="02020603050405020304" pitchFamily="18" charset="0"/>
              <a:cs typeface="Times New Roman" panose="02020603050405020304" pitchFamily="18" charset="0"/>
            </a:rPr>
            <a:t>Brief understanding of</a:t>
          </a:r>
        </a:p>
        <a:p>
          <a:r>
            <a:rPr lang="en-US" dirty="0">
              <a:latin typeface="Times New Roman" panose="02020603050405020304" pitchFamily="18" charset="0"/>
              <a:cs typeface="Times New Roman" panose="02020603050405020304" pitchFamily="18" charset="0"/>
            </a:rPr>
            <a:t>Test case</a:t>
          </a:r>
        </a:p>
        <a:p>
          <a:r>
            <a:rPr lang="en-US" dirty="0">
              <a:latin typeface="Times New Roman" panose="02020603050405020304" pitchFamily="18" charset="0"/>
              <a:cs typeface="Times New Roman" panose="02020603050405020304" pitchFamily="18" charset="0"/>
            </a:rPr>
            <a:t>Scenarios </a:t>
          </a:r>
        </a:p>
      </dgm:t>
    </dgm:pt>
    <dgm:pt modelId="{75D01B62-D132-48B8-9D06-D0A551A21107}" type="parTrans" cxnId="{AA17007A-110D-43AE-B6F2-DF2DF885F2E2}">
      <dgm:prSet/>
      <dgm:spPr/>
      <dgm:t>
        <a:bodyPr/>
        <a:lstStyle/>
        <a:p>
          <a:endParaRPr lang="en-US"/>
        </a:p>
      </dgm:t>
    </dgm:pt>
    <dgm:pt modelId="{98BDB650-3386-4D3D-8E80-609010499291}" type="sibTrans" cxnId="{AA17007A-110D-43AE-B6F2-DF2DF885F2E2}">
      <dgm:prSet/>
      <dgm:spPr/>
      <dgm:t>
        <a:bodyPr/>
        <a:lstStyle/>
        <a:p>
          <a:endParaRPr lang="en-US"/>
        </a:p>
      </dgm:t>
    </dgm:pt>
    <dgm:pt modelId="{5E92505A-51E0-4F78-B3C5-704ACF8710DE}">
      <dgm:prSet phldrT="[Text]"/>
      <dgm:spPr/>
      <dgm:t>
        <a:bodyPr/>
        <a:lstStyle/>
        <a:p>
          <a:r>
            <a:rPr lang="en-US" dirty="0">
              <a:latin typeface="Times New Roman" panose="02020603050405020304" pitchFamily="18" charset="0"/>
              <a:cs typeface="Times New Roman" panose="02020603050405020304" pitchFamily="18" charset="0"/>
            </a:rPr>
            <a:t>Review 3</a:t>
          </a:r>
        </a:p>
      </dgm:t>
    </dgm:pt>
    <dgm:pt modelId="{765B1266-7CE2-4F9C-AE38-D97DFBC1B151}" type="parTrans" cxnId="{DA8CD5E8-B2EE-41E4-8EC6-CFB41D688F68}">
      <dgm:prSet/>
      <dgm:spPr/>
      <dgm:t>
        <a:bodyPr/>
        <a:lstStyle/>
        <a:p>
          <a:endParaRPr lang="en-US"/>
        </a:p>
      </dgm:t>
    </dgm:pt>
    <dgm:pt modelId="{5E9E6A6F-635A-4791-A107-01E95B62EA08}" type="sibTrans" cxnId="{DA8CD5E8-B2EE-41E4-8EC6-CFB41D688F68}">
      <dgm:prSet/>
      <dgm:spPr/>
      <dgm:t>
        <a:bodyPr/>
        <a:lstStyle/>
        <a:p>
          <a:endParaRPr lang="en-US"/>
        </a:p>
      </dgm:t>
    </dgm:pt>
    <dgm:pt modelId="{E0A12F21-0713-4B4A-971F-5D662F24ED49}">
      <dgm:prSet/>
      <dgm:spPr/>
      <dgm:t>
        <a:bodyPr/>
        <a:lstStyle/>
        <a:p>
          <a:r>
            <a:rPr lang="en-IN" b="0" dirty="0"/>
            <a:t>understanding of </a:t>
          </a:r>
        </a:p>
      </dgm:t>
    </dgm:pt>
    <dgm:pt modelId="{F8AAEBEF-7908-4899-A002-C8AA878CB9FB}" type="parTrans" cxnId="{D1DCDF9B-316B-4201-8CE3-CCA97937944A}">
      <dgm:prSet/>
      <dgm:spPr/>
      <dgm:t>
        <a:bodyPr/>
        <a:lstStyle/>
        <a:p>
          <a:endParaRPr lang="en-IN"/>
        </a:p>
      </dgm:t>
    </dgm:pt>
    <dgm:pt modelId="{30FD756A-23B4-49B9-9C5A-16DFB4256D8C}" type="sibTrans" cxnId="{D1DCDF9B-316B-4201-8CE3-CCA97937944A}">
      <dgm:prSet/>
      <dgm:spPr/>
      <dgm:t>
        <a:bodyPr/>
        <a:lstStyle/>
        <a:p>
          <a:endParaRPr lang="en-IN"/>
        </a:p>
      </dgm:t>
    </dgm:pt>
    <dgm:pt modelId="{225201AA-B53D-4DA7-982C-3020C195C088}">
      <dgm:prSet/>
      <dgm:spPr/>
      <dgm:t>
        <a:bodyPr/>
        <a:lstStyle/>
        <a:p>
          <a:r>
            <a:rPr lang="en-IN" b="0" dirty="0"/>
            <a:t>organization</a:t>
          </a:r>
        </a:p>
      </dgm:t>
    </dgm:pt>
    <dgm:pt modelId="{FD22CD75-99AE-41E7-AEA4-32DF3682B851}" type="parTrans" cxnId="{11163424-5FF0-40F9-81BE-1FA4D705C20C}">
      <dgm:prSet/>
      <dgm:spPr/>
      <dgm:t>
        <a:bodyPr/>
        <a:lstStyle/>
        <a:p>
          <a:endParaRPr lang="en-IN"/>
        </a:p>
      </dgm:t>
    </dgm:pt>
    <dgm:pt modelId="{04D2CA18-A97B-42FE-931C-4ADACBBCDFA4}" type="sibTrans" cxnId="{11163424-5FF0-40F9-81BE-1FA4D705C20C}">
      <dgm:prSet/>
      <dgm:spPr/>
      <dgm:t>
        <a:bodyPr/>
        <a:lstStyle/>
        <a:p>
          <a:endParaRPr lang="en-IN"/>
        </a:p>
      </dgm:t>
    </dgm:pt>
    <dgm:pt modelId="{FCA3F38D-110A-476A-849D-34AD8DFDA318}">
      <dgm:prSet/>
      <dgm:spPr/>
      <dgm:t>
        <a:bodyPr/>
        <a:lstStyle/>
        <a:p>
          <a:r>
            <a:rPr lang="en-IN" b="0"/>
            <a:t>understanding of </a:t>
          </a:r>
          <a:endParaRPr lang="en-IN" b="0" dirty="0"/>
        </a:p>
      </dgm:t>
    </dgm:pt>
    <dgm:pt modelId="{3B8C1BF9-A78B-4F40-94FE-61E6FE191888}" type="parTrans" cxnId="{626683B6-B7F1-44FA-8644-90D53A5A0060}">
      <dgm:prSet/>
      <dgm:spPr/>
      <dgm:t>
        <a:bodyPr/>
        <a:lstStyle/>
        <a:p>
          <a:endParaRPr lang="en-IN"/>
        </a:p>
      </dgm:t>
    </dgm:pt>
    <dgm:pt modelId="{83E74EF2-1316-4572-9FDB-FE3E49F1EB93}" type="sibTrans" cxnId="{626683B6-B7F1-44FA-8644-90D53A5A0060}">
      <dgm:prSet/>
      <dgm:spPr/>
      <dgm:t>
        <a:bodyPr/>
        <a:lstStyle/>
        <a:p>
          <a:endParaRPr lang="en-IN"/>
        </a:p>
      </dgm:t>
    </dgm:pt>
    <dgm:pt modelId="{02A557E3-464D-41D0-8F69-79003270E6B2}">
      <dgm:prSet/>
      <dgm:spPr/>
      <dgm:t>
        <a:bodyPr/>
        <a:lstStyle/>
        <a:p>
          <a:r>
            <a:rPr lang="en-IN" b="0" dirty="0"/>
            <a:t>Assigned work</a:t>
          </a:r>
        </a:p>
      </dgm:t>
    </dgm:pt>
    <dgm:pt modelId="{EFF212CD-DA76-4D03-AB1E-EF0AE2182B96}" type="parTrans" cxnId="{6BF742E1-531C-4417-A67E-3B286705EBF2}">
      <dgm:prSet/>
      <dgm:spPr/>
      <dgm:t>
        <a:bodyPr/>
        <a:lstStyle/>
        <a:p>
          <a:endParaRPr lang="en-IN"/>
        </a:p>
      </dgm:t>
    </dgm:pt>
    <dgm:pt modelId="{3CB70A06-8669-4E73-91D1-F94A2FE209B7}" type="sibTrans" cxnId="{6BF742E1-531C-4417-A67E-3B286705EBF2}">
      <dgm:prSet/>
      <dgm:spPr/>
      <dgm:t>
        <a:bodyPr/>
        <a:lstStyle/>
        <a:p>
          <a:endParaRPr lang="en-IN"/>
        </a:p>
      </dgm:t>
    </dgm:pt>
    <dgm:pt modelId="{F74D96F6-B973-4076-A233-A82B4AC78538}">
      <dgm:prSet/>
      <dgm:spPr/>
      <dgm:t>
        <a:bodyPr/>
        <a:lstStyle/>
        <a:p>
          <a:r>
            <a:rPr lang="en-IN" dirty="0"/>
            <a:t>Brief </a:t>
          </a:r>
        </a:p>
        <a:p>
          <a:r>
            <a:rPr lang="en-IN" dirty="0"/>
            <a:t>Explanation</a:t>
          </a:r>
        </a:p>
        <a:p>
          <a:r>
            <a:rPr lang="en-IN" dirty="0"/>
            <a:t>Of</a:t>
          </a:r>
        </a:p>
        <a:p>
          <a:r>
            <a:rPr lang="en-IN" dirty="0"/>
            <a:t>All assigned work and tools used</a:t>
          </a:r>
        </a:p>
      </dgm:t>
    </dgm:pt>
    <dgm:pt modelId="{38955725-858B-4505-9B27-555994BCA0EC}" type="parTrans" cxnId="{F08A8739-5560-4FE7-BE67-3FA26C7152E3}">
      <dgm:prSet/>
      <dgm:spPr/>
      <dgm:t>
        <a:bodyPr/>
        <a:lstStyle/>
        <a:p>
          <a:endParaRPr lang="en-IN"/>
        </a:p>
      </dgm:t>
    </dgm:pt>
    <dgm:pt modelId="{C53ADE7E-D12F-4E51-B8F0-0928C8FBD692}" type="sibTrans" cxnId="{F08A8739-5560-4FE7-BE67-3FA26C7152E3}">
      <dgm:prSet/>
      <dgm:spPr/>
      <dgm:t>
        <a:bodyPr/>
        <a:lstStyle/>
        <a:p>
          <a:endParaRPr lang="en-IN"/>
        </a:p>
      </dgm:t>
    </dgm:pt>
    <dgm:pt modelId="{A6BCDA7B-D633-438F-B44D-CB4D60E5C492}" type="pres">
      <dgm:prSet presAssocID="{5751524B-FB67-4894-A0C5-35151E149D68}" presName="Name0" presStyleCnt="0">
        <dgm:presLayoutVars>
          <dgm:chMax val="7"/>
          <dgm:chPref val="5"/>
          <dgm:dir/>
          <dgm:animOne val="branch"/>
          <dgm:animLvl val="lvl"/>
        </dgm:presLayoutVars>
      </dgm:prSet>
      <dgm:spPr/>
    </dgm:pt>
    <dgm:pt modelId="{EA3B7F60-AEEC-41A8-8A2C-D3679EFCD073}" type="pres">
      <dgm:prSet presAssocID="{5E92505A-51E0-4F78-B3C5-704ACF8710DE}" presName="ChildAccent4" presStyleCnt="0"/>
      <dgm:spPr/>
    </dgm:pt>
    <dgm:pt modelId="{FC0F1314-3294-4A8C-8DCE-EB53E236164C}" type="pres">
      <dgm:prSet presAssocID="{5E92505A-51E0-4F78-B3C5-704ACF8710DE}" presName="ChildAccent" presStyleLbl="alignImgPlace1" presStyleIdx="0" presStyleCnt="4"/>
      <dgm:spPr/>
    </dgm:pt>
    <dgm:pt modelId="{98225A61-A0EC-450A-BED8-EF2E47E8FD18}" type="pres">
      <dgm:prSet presAssocID="{5E92505A-51E0-4F78-B3C5-704ACF8710DE}" presName="Child4" presStyleLbl="revTx" presStyleIdx="0" presStyleCnt="0">
        <dgm:presLayoutVars>
          <dgm:chMax val="0"/>
          <dgm:chPref val="0"/>
          <dgm:bulletEnabled val="1"/>
        </dgm:presLayoutVars>
      </dgm:prSet>
      <dgm:spPr/>
    </dgm:pt>
    <dgm:pt modelId="{2AAD338D-3122-4454-9A67-16BE024D44E3}" type="pres">
      <dgm:prSet presAssocID="{5E92505A-51E0-4F78-B3C5-704ACF8710DE}" presName="Parent4" presStyleLbl="node1" presStyleIdx="0" presStyleCnt="4">
        <dgm:presLayoutVars>
          <dgm:chMax val="2"/>
          <dgm:chPref val="1"/>
          <dgm:bulletEnabled val="1"/>
        </dgm:presLayoutVars>
      </dgm:prSet>
      <dgm:spPr/>
    </dgm:pt>
    <dgm:pt modelId="{96AFCF47-32CA-4C44-9E3C-782007B7112E}" type="pres">
      <dgm:prSet presAssocID="{A59EC69B-8F3F-425B-819F-E8C557946AEE}" presName="ChildAccent3" presStyleCnt="0"/>
      <dgm:spPr/>
    </dgm:pt>
    <dgm:pt modelId="{2532504F-5FE1-4C97-B485-F05E8885EACC}" type="pres">
      <dgm:prSet presAssocID="{A59EC69B-8F3F-425B-819F-E8C557946AEE}" presName="ChildAccent" presStyleLbl="alignImgPlace1" presStyleIdx="1" presStyleCnt="4"/>
      <dgm:spPr/>
    </dgm:pt>
    <dgm:pt modelId="{0D08ED52-6744-4369-B780-916B09984775}" type="pres">
      <dgm:prSet presAssocID="{A59EC69B-8F3F-425B-819F-E8C557946AEE}" presName="Child3" presStyleLbl="revTx" presStyleIdx="0" presStyleCnt="0">
        <dgm:presLayoutVars>
          <dgm:chMax val="0"/>
          <dgm:chPref val="0"/>
          <dgm:bulletEnabled val="1"/>
        </dgm:presLayoutVars>
      </dgm:prSet>
      <dgm:spPr/>
    </dgm:pt>
    <dgm:pt modelId="{4C66D42D-7E6D-4563-AFDC-369C30B73F70}" type="pres">
      <dgm:prSet presAssocID="{A59EC69B-8F3F-425B-819F-E8C557946AEE}" presName="Parent3" presStyleLbl="node1" presStyleIdx="1" presStyleCnt="4">
        <dgm:presLayoutVars>
          <dgm:chMax val="2"/>
          <dgm:chPref val="1"/>
          <dgm:bulletEnabled val="1"/>
        </dgm:presLayoutVars>
      </dgm:prSet>
      <dgm:spPr/>
    </dgm:pt>
    <dgm:pt modelId="{C1269CE6-C767-48CC-AAFD-A238D1FFDABA}" type="pres">
      <dgm:prSet presAssocID="{7B3055AA-BF7C-46D0-9A9E-60087B9F57B4}" presName="ChildAccent2" presStyleCnt="0"/>
      <dgm:spPr/>
    </dgm:pt>
    <dgm:pt modelId="{06F8D57B-EDF4-4CF4-8700-DC2CA3E3028E}" type="pres">
      <dgm:prSet presAssocID="{7B3055AA-BF7C-46D0-9A9E-60087B9F57B4}" presName="ChildAccent" presStyleLbl="alignImgPlace1" presStyleIdx="2" presStyleCnt="4"/>
      <dgm:spPr/>
    </dgm:pt>
    <dgm:pt modelId="{6BCCFBA6-7A43-4631-AD7F-AFB10E1E6CD7}" type="pres">
      <dgm:prSet presAssocID="{7B3055AA-BF7C-46D0-9A9E-60087B9F57B4}" presName="Child2" presStyleLbl="revTx" presStyleIdx="0" presStyleCnt="0">
        <dgm:presLayoutVars>
          <dgm:chMax val="0"/>
          <dgm:chPref val="0"/>
          <dgm:bulletEnabled val="1"/>
        </dgm:presLayoutVars>
      </dgm:prSet>
      <dgm:spPr/>
    </dgm:pt>
    <dgm:pt modelId="{00BB3360-A9BB-4051-A4B1-1216F82F642C}" type="pres">
      <dgm:prSet presAssocID="{7B3055AA-BF7C-46D0-9A9E-60087B9F57B4}" presName="Parent2" presStyleLbl="node1" presStyleIdx="2" presStyleCnt="4">
        <dgm:presLayoutVars>
          <dgm:chMax val="2"/>
          <dgm:chPref val="1"/>
          <dgm:bulletEnabled val="1"/>
        </dgm:presLayoutVars>
      </dgm:prSet>
      <dgm:spPr/>
    </dgm:pt>
    <dgm:pt modelId="{7305DF14-0FF5-45E4-8B19-015814092DBD}" type="pres">
      <dgm:prSet presAssocID="{988D96B0-D16E-4763-B393-84178CF4FF50}" presName="ChildAccent1" presStyleCnt="0"/>
      <dgm:spPr/>
    </dgm:pt>
    <dgm:pt modelId="{A134CDD1-D85F-44EF-8BEE-9F99A855C1E6}" type="pres">
      <dgm:prSet presAssocID="{988D96B0-D16E-4763-B393-84178CF4FF50}" presName="ChildAccent" presStyleLbl="alignImgPlace1" presStyleIdx="3" presStyleCnt="4"/>
      <dgm:spPr/>
    </dgm:pt>
    <dgm:pt modelId="{1C91D7E3-8940-4A33-9182-677DD5415901}" type="pres">
      <dgm:prSet presAssocID="{988D96B0-D16E-4763-B393-84178CF4FF50}" presName="Child1" presStyleLbl="revTx" presStyleIdx="0" presStyleCnt="0">
        <dgm:presLayoutVars>
          <dgm:chMax val="0"/>
          <dgm:chPref val="0"/>
          <dgm:bulletEnabled val="1"/>
        </dgm:presLayoutVars>
      </dgm:prSet>
      <dgm:spPr/>
    </dgm:pt>
    <dgm:pt modelId="{65257024-FAC0-4522-B139-1CC85B547BE8}" type="pres">
      <dgm:prSet presAssocID="{988D96B0-D16E-4763-B393-84178CF4FF50}" presName="Parent1" presStyleLbl="node1" presStyleIdx="3" presStyleCnt="4">
        <dgm:presLayoutVars>
          <dgm:chMax val="2"/>
          <dgm:chPref val="1"/>
          <dgm:bulletEnabled val="1"/>
        </dgm:presLayoutVars>
      </dgm:prSet>
      <dgm:spPr/>
    </dgm:pt>
  </dgm:ptLst>
  <dgm:cxnLst>
    <dgm:cxn modelId="{2C934C00-3DCA-4C23-8911-F378A90D516E}" type="presOf" srcId="{5E92505A-51E0-4F78-B3C5-704ACF8710DE}" destId="{2AAD338D-3122-4454-9A67-16BE024D44E3}" srcOrd="0" destOrd="0" presId="urn:microsoft.com/office/officeart/2011/layout/InterconnectedBlockProcess"/>
    <dgm:cxn modelId="{8858E805-49ED-4939-8979-13D5ABF64C58}" type="presOf" srcId="{F74D96F6-B973-4076-A233-A82B4AC78538}" destId="{98225A61-A0EC-450A-BED8-EF2E47E8FD18}" srcOrd="1" destOrd="0" presId="urn:microsoft.com/office/officeart/2011/layout/InterconnectedBlockProcess"/>
    <dgm:cxn modelId="{11163424-5FF0-40F9-81BE-1FA4D705C20C}" srcId="{988D96B0-D16E-4763-B393-84178CF4FF50}" destId="{225201AA-B53D-4DA7-982C-3020C195C088}" srcOrd="2" destOrd="0" parTransId="{FD22CD75-99AE-41E7-AEA4-32DF3682B851}" sibTransId="{04D2CA18-A97B-42FE-931C-4ADACBBCDFA4}"/>
    <dgm:cxn modelId="{45270D25-428B-4D13-96B6-70A52338AE53}" type="presOf" srcId="{988D96B0-D16E-4763-B393-84178CF4FF50}" destId="{65257024-FAC0-4522-B139-1CC85B547BE8}" srcOrd="0" destOrd="0" presId="urn:microsoft.com/office/officeart/2011/layout/InterconnectedBlockProcess"/>
    <dgm:cxn modelId="{EE32DD29-1088-4A6B-ABC7-885A718C60CA}" type="presOf" srcId="{D471E45F-B026-44AA-9616-57E786AE80AF}" destId="{A134CDD1-D85F-44EF-8BEE-9F99A855C1E6}" srcOrd="0" destOrd="0" presId="urn:microsoft.com/office/officeart/2011/layout/InterconnectedBlockProcess"/>
    <dgm:cxn modelId="{5088B72B-A58C-4D5F-B56F-2A1C0C405D92}" type="presOf" srcId="{7B3055AA-BF7C-46D0-9A9E-60087B9F57B4}" destId="{00BB3360-A9BB-4051-A4B1-1216F82F642C}" srcOrd="0" destOrd="0" presId="urn:microsoft.com/office/officeart/2011/layout/InterconnectedBlockProcess"/>
    <dgm:cxn modelId="{7C09F032-01B9-4CDD-83E0-491D072EF177}" type="presOf" srcId="{225201AA-B53D-4DA7-982C-3020C195C088}" destId="{1C91D7E3-8940-4A33-9182-677DD5415901}" srcOrd="1" destOrd="2" presId="urn:microsoft.com/office/officeart/2011/layout/InterconnectedBlockProcess"/>
    <dgm:cxn modelId="{CE2DCF33-14C6-49C9-8167-F8493F5F5230}" type="presOf" srcId="{E0A12F21-0713-4B4A-971F-5D662F24ED49}" destId="{1C91D7E3-8940-4A33-9182-677DD5415901}" srcOrd="1" destOrd="1" presId="urn:microsoft.com/office/officeart/2011/layout/InterconnectedBlockProcess"/>
    <dgm:cxn modelId="{F08A8739-5560-4FE7-BE67-3FA26C7152E3}" srcId="{5E92505A-51E0-4F78-B3C5-704ACF8710DE}" destId="{F74D96F6-B973-4076-A233-A82B4AC78538}" srcOrd="0" destOrd="0" parTransId="{38955725-858B-4505-9B27-555994BCA0EC}" sibTransId="{C53ADE7E-D12F-4E51-B8F0-0928C8FBD692}"/>
    <dgm:cxn modelId="{653FB83B-2928-4651-83AF-BA7A5DD1EB0D}" type="presOf" srcId="{F74D96F6-B973-4076-A233-A82B4AC78538}" destId="{FC0F1314-3294-4A8C-8DCE-EB53E236164C}" srcOrd="0" destOrd="0" presId="urn:microsoft.com/office/officeart/2011/layout/InterconnectedBlockProcess"/>
    <dgm:cxn modelId="{E3292D60-84FF-4CC1-B475-12D7D4F90772}" type="presOf" srcId="{D471E45F-B026-44AA-9616-57E786AE80AF}" destId="{1C91D7E3-8940-4A33-9182-677DD5415901}" srcOrd="1" destOrd="0" presId="urn:microsoft.com/office/officeart/2011/layout/InterconnectedBlockProcess"/>
    <dgm:cxn modelId="{23239E56-49B4-4C5A-A10C-1CB49D8EACA5}" type="presOf" srcId="{E0A12F21-0713-4B4A-971F-5D662F24ED49}" destId="{A134CDD1-D85F-44EF-8BEE-9F99A855C1E6}" srcOrd="0" destOrd="1" presId="urn:microsoft.com/office/officeart/2011/layout/InterconnectedBlockProcess"/>
    <dgm:cxn modelId="{AA17007A-110D-43AE-B6F2-DF2DF885F2E2}" srcId="{A59EC69B-8F3F-425B-819F-E8C557946AEE}" destId="{73DB572E-062D-41AD-8033-D361B8E583DB}" srcOrd="0" destOrd="0" parTransId="{75D01B62-D132-48B8-9D06-D0A551A21107}" sibTransId="{98BDB650-3386-4D3D-8E80-609010499291}"/>
    <dgm:cxn modelId="{ED6BF78A-381A-40F3-A9EB-F252D63F0707}" type="presOf" srcId="{73DB572E-062D-41AD-8033-D361B8E583DB}" destId="{2532504F-5FE1-4C97-B485-F05E8885EACC}" srcOrd="0" destOrd="0" presId="urn:microsoft.com/office/officeart/2011/layout/InterconnectedBlockProcess"/>
    <dgm:cxn modelId="{02D0CD8C-C59F-405A-AAC8-89AA97D36D41}" type="presOf" srcId="{9FED87C4-3F3B-4A18-9185-9F80CFEDEA2E}" destId="{6BCCFBA6-7A43-4631-AD7F-AFB10E1E6CD7}" srcOrd="1" destOrd="0" presId="urn:microsoft.com/office/officeart/2011/layout/InterconnectedBlockProcess"/>
    <dgm:cxn modelId="{B90BAF92-4614-4F3F-84CE-F5DF8A328AAD}" type="presOf" srcId="{02A557E3-464D-41D0-8F69-79003270E6B2}" destId="{6BCCFBA6-7A43-4631-AD7F-AFB10E1E6CD7}" srcOrd="1" destOrd="2" presId="urn:microsoft.com/office/officeart/2011/layout/InterconnectedBlockProcess"/>
    <dgm:cxn modelId="{27611794-B6EF-4593-A560-02BF7692DC5A}" srcId="{7B3055AA-BF7C-46D0-9A9E-60087B9F57B4}" destId="{9FED87C4-3F3B-4A18-9185-9F80CFEDEA2E}" srcOrd="0" destOrd="0" parTransId="{669F5586-1E47-4A85-AA72-0E435BABD665}" sibTransId="{AD0D1882-5210-4A49-9875-4AAC43595580}"/>
    <dgm:cxn modelId="{6D068595-AB04-4804-B21C-A0E5DC7B7759}" type="presOf" srcId="{FCA3F38D-110A-476A-849D-34AD8DFDA318}" destId="{06F8D57B-EDF4-4CF4-8700-DC2CA3E3028E}" srcOrd="0" destOrd="1" presId="urn:microsoft.com/office/officeart/2011/layout/InterconnectedBlockProcess"/>
    <dgm:cxn modelId="{F68F949A-245C-4136-B9D7-9229F30FDEC9}" type="presOf" srcId="{A59EC69B-8F3F-425B-819F-E8C557946AEE}" destId="{4C66D42D-7E6D-4563-AFDC-369C30B73F70}" srcOrd="0" destOrd="0" presId="urn:microsoft.com/office/officeart/2011/layout/InterconnectedBlockProcess"/>
    <dgm:cxn modelId="{D1DCDF9B-316B-4201-8CE3-CCA97937944A}" srcId="{988D96B0-D16E-4763-B393-84178CF4FF50}" destId="{E0A12F21-0713-4B4A-971F-5D662F24ED49}" srcOrd="1" destOrd="0" parTransId="{F8AAEBEF-7908-4899-A002-C8AA878CB9FB}" sibTransId="{30FD756A-23B4-49B9-9C5A-16DFB4256D8C}"/>
    <dgm:cxn modelId="{1E9117A0-2794-431C-AABD-B7295825F585}" type="presOf" srcId="{FCA3F38D-110A-476A-849D-34AD8DFDA318}" destId="{6BCCFBA6-7A43-4631-AD7F-AFB10E1E6CD7}" srcOrd="1" destOrd="1" presId="urn:microsoft.com/office/officeart/2011/layout/InterconnectedBlockProcess"/>
    <dgm:cxn modelId="{626683B6-B7F1-44FA-8644-90D53A5A0060}" srcId="{7B3055AA-BF7C-46D0-9A9E-60087B9F57B4}" destId="{FCA3F38D-110A-476A-849D-34AD8DFDA318}" srcOrd="1" destOrd="0" parTransId="{3B8C1BF9-A78B-4F40-94FE-61E6FE191888}" sibTransId="{83E74EF2-1316-4572-9FDB-FE3E49F1EB93}"/>
    <dgm:cxn modelId="{6C7D4BBB-EED6-4011-9FBC-87F683D5B245}" srcId="{5751524B-FB67-4894-A0C5-35151E149D68}" destId="{7B3055AA-BF7C-46D0-9A9E-60087B9F57B4}" srcOrd="1" destOrd="0" parTransId="{F772EF41-D2BB-4368-8327-B4E332165F48}" sibTransId="{B81593E2-4CAC-4783-8D2D-E9DDD236A942}"/>
    <dgm:cxn modelId="{1B24D4C1-4EB0-40E1-98D9-09A6354C33BF}" type="presOf" srcId="{225201AA-B53D-4DA7-982C-3020C195C088}" destId="{A134CDD1-D85F-44EF-8BEE-9F99A855C1E6}" srcOrd="0" destOrd="2" presId="urn:microsoft.com/office/officeart/2011/layout/InterconnectedBlockProcess"/>
    <dgm:cxn modelId="{A89E8CCE-DC9D-4BC1-984D-FEF289B82C65}" type="presOf" srcId="{5751524B-FB67-4894-A0C5-35151E149D68}" destId="{A6BCDA7B-D633-438F-B44D-CB4D60E5C492}" srcOrd="0" destOrd="0" presId="urn:microsoft.com/office/officeart/2011/layout/InterconnectedBlockProcess"/>
    <dgm:cxn modelId="{D1BA1DD0-A52A-47BF-962D-9810C87E1576}" srcId="{5751524B-FB67-4894-A0C5-35151E149D68}" destId="{A59EC69B-8F3F-425B-819F-E8C557946AEE}" srcOrd="2" destOrd="0" parTransId="{0095C3CB-916F-4060-A8DA-DD282FB51587}" sibTransId="{2868AD8D-4E38-46CE-A972-709857BF40AC}"/>
    <dgm:cxn modelId="{DCB147D9-6EEE-438F-A592-215C2D21E66C}" type="presOf" srcId="{02A557E3-464D-41D0-8F69-79003270E6B2}" destId="{06F8D57B-EDF4-4CF4-8700-DC2CA3E3028E}" srcOrd="0" destOrd="2" presId="urn:microsoft.com/office/officeart/2011/layout/InterconnectedBlockProcess"/>
    <dgm:cxn modelId="{6BF742E1-531C-4417-A67E-3B286705EBF2}" srcId="{7B3055AA-BF7C-46D0-9A9E-60087B9F57B4}" destId="{02A557E3-464D-41D0-8F69-79003270E6B2}" srcOrd="2" destOrd="0" parTransId="{EFF212CD-DA76-4D03-AB1E-EF0AE2182B96}" sibTransId="{3CB70A06-8669-4E73-91D1-F94A2FE209B7}"/>
    <dgm:cxn modelId="{DA8CD5E8-B2EE-41E4-8EC6-CFB41D688F68}" srcId="{5751524B-FB67-4894-A0C5-35151E149D68}" destId="{5E92505A-51E0-4F78-B3C5-704ACF8710DE}" srcOrd="3" destOrd="0" parTransId="{765B1266-7CE2-4F9C-AE38-D97DFBC1B151}" sibTransId="{5E9E6A6F-635A-4791-A107-01E95B62EA08}"/>
    <dgm:cxn modelId="{1CF0C9EC-03B3-43C7-AC62-87DAFD9D1635}" type="presOf" srcId="{9FED87C4-3F3B-4A18-9185-9F80CFEDEA2E}" destId="{06F8D57B-EDF4-4CF4-8700-DC2CA3E3028E}" srcOrd="0" destOrd="0" presId="urn:microsoft.com/office/officeart/2011/layout/InterconnectedBlockProcess"/>
    <dgm:cxn modelId="{AEE28BEF-3F73-41A5-9307-D42A450FCA17}" srcId="{988D96B0-D16E-4763-B393-84178CF4FF50}" destId="{D471E45F-B026-44AA-9616-57E786AE80AF}" srcOrd="0" destOrd="0" parTransId="{326A986D-69A4-4AC0-AD9B-462FFC9C3F18}" sibTransId="{304E70AD-39C7-4C28-BF7B-6EE91BAE97B7}"/>
    <dgm:cxn modelId="{8CB593F6-6C5D-4606-B959-3E27F9872EC1}" srcId="{5751524B-FB67-4894-A0C5-35151E149D68}" destId="{988D96B0-D16E-4763-B393-84178CF4FF50}" srcOrd="0" destOrd="0" parTransId="{080A6B9D-C27D-4227-AC65-3C97878D78C4}" sibTransId="{19B27CEC-4BAD-44A7-A9A7-B7A8B23ADCFD}"/>
    <dgm:cxn modelId="{7968BEFA-737C-4540-8116-892FA4A56765}" type="presOf" srcId="{73DB572E-062D-41AD-8033-D361B8E583DB}" destId="{0D08ED52-6744-4369-B780-916B09984775}" srcOrd="1" destOrd="0" presId="urn:microsoft.com/office/officeart/2011/layout/InterconnectedBlockProcess"/>
    <dgm:cxn modelId="{6CA9A5D7-C24A-4CF2-BE1F-6E21DB839128}" type="presParOf" srcId="{A6BCDA7B-D633-438F-B44D-CB4D60E5C492}" destId="{EA3B7F60-AEEC-41A8-8A2C-D3679EFCD073}" srcOrd="0" destOrd="0" presId="urn:microsoft.com/office/officeart/2011/layout/InterconnectedBlockProcess"/>
    <dgm:cxn modelId="{BBB5CABF-20C5-47F6-80F7-7C69D2F2EB05}" type="presParOf" srcId="{EA3B7F60-AEEC-41A8-8A2C-D3679EFCD073}" destId="{FC0F1314-3294-4A8C-8DCE-EB53E236164C}" srcOrd="0" destOrd="0" presId="urn:microsoft.com/office/officeart/2011/layout/InterconnectedBlockProcess"/>
    <dgm:cxn modelId="{75E25B52-D460-4F8E-9628-E5733C416215}" type="presParOf" srcId="{A6BCDA7B-D633-438F-B44D-CB4D60E5C492}" destId="{98225A61-A0EC-450A-BED8-EF2E47E8FD18}" srcOrd="1" destOrd="0" presId="urn:microsoft.com/office/officeart/2011/layout/InterconnectedBlockProcess"/>
    <dgm:cxn modelId="{181DD3DA-835B-424D-BA41-90E54820644A}" type="presParOf" srcId="{A6BCDA7B-D633-438F-B44D-CB4D60E5C492}" destId="{2AAD338D-3122-4454-9A67-16BE024D44E3}" srcOrd="2" destOrd="0" presId="urn:microsoft.com/office/officeart/2011/layout/InterconnectedBlockProcess"/>
    <dgm:cxn modelId="{8763BB5B-6F4C-4D47-85B1-62610FE5B298}" type="presParOf" srcId="{A6BCDA7B-D633-438F-B44D-CB4D60E5C492}" destId="{96AFCF47-32CA-4C44-9E3C-782007B7112E}" srcOrd="3" destOrd="0" presId="urn:microsoft.com/office/officeart/2011/layout/InterconnectedBlockProcess"/>
    <dgm:cxn modelId="{DEC84310-B2F7-4E69-8F89-299DFF887707}" type="presParOf" srcId="{96AFCF47-32CA-4C44-9E3C-782007B7112E}" destId="{2532504F-5FE1-4C97-B485-F05E8885EACC}" srcOrd="0" destOrd="0" presId="urn:microsoft.com/office/officeart/2011/layout/InterconnectedBlockProcess"/>
    <dgm:cxn modelId="{411A5A8E-BF9A-4918-B1BF-97B5D2E1CE75}" type="presParOf" srcId="{A6BCDA7B-D633-438F-B44D-CB4D60E5C492}" destId="{0D08ED52-6744-4369-B780-916B09984775}" srcOrd="4" destOrd="0" presId="urn:microsoft.com/office/officeart/2011/layout/InterconnectedBlockProcess"/>
    <dgm:cxn modelId="{F96AEFC3-668C-485E-AC28-DE7FA02228A9}" type="presParOf" srcId="{A6BCDA7B-D633-438F-B44D-CB4D60E5C492}" destId="{4C66D42D-7E6D-4563-AFDC-369C30B73F70}" srcOrd="5" destOrd="0" presId="urn:microsoft.com/office/officeart/2011/layout/InterconnectedBlockProcess"/>
    <dgm:cxn modelId="{7911F644-0138-4A4E-B810-F025BD63CD8F}" type="presParOf" srcId="{A6BCDA7B-D633-438F-B44D-CB4D60E5C492}" destId="{C1269CE6-C767-48CC-AAFD-A238D1FFDABA}" srcOrd="6" destOrd="0" presId="urn:microsoft.com/office/officeart/2011/layout/InterconnectedBlockProcess"/>
    <dgm:cxn modelId="{5AA2FD48-021E-4A53-964C-DD52EA8D7653}" type="presParOf" srcId="{C1269CE6-C767-48CC-AAFD-A238D1FFDABA}" destId="{06F8D57B-EDF4-4CF4-8700-DC2CA3E3028E}" srcOrd="0" destOrd="0" presId="urn:microsoft.com/office/officeart/2011/layout/InterconnectedBlockProcess"/>
    <dgm:cxn modelId="{ABEDFE72-13B5-44DF-B596-B4EEFE4E8FE3}" type="presParOf" srcId="{A6BCDA7B-D633-438F-B44D-CB4D60E5C492}" destId="{6BCCFBA6-7A43-4631-AD7F-AFB10E1E6CD7}" srcOrd="7" destOrd="0" presId="urn:microsoft.com/office/officeart/2011/layout/InterconnectedBlockProcess"/>
    <dgm:cxn modelId="{214D504B-4CBF-4B7C-A0E7-B63D10D9DDB1}" type="presParOf" srcId="{A6BCDA7B-D633-438F-B44D-CB4D60E5C492}" destId="{00BB3360-A9BB-4051-A4B1-1216F82F642C}" srcOrd="8" destOrd="0" presId="urn:microsoft.com/office/officeart/2011/layout/InterconnectedBlockProcess"/>
    <dgm:cxn modelId="{07B34F88-773E-4FE4-8638-A7CCDA760808}" type="presParOf" srcId="{A6BCDA7B-D633-438F-B44D-CB4D60E5C492}" destId="{7305DF14-0FF5-45E4-8B19-015814092DBD}" srcOrd="9" destOrd="0" presId="urn:microsoft.com/office/officeart/2011/layout/InterconnectedBlockProcess"/>
    <dgm:cxn modelId="{362691DD-4B1E-4FC2-8550-02C45B3B7FBC}" type="presParOf" srcId="{7305DF14-0FF5-45E4-8B19-015814092DBD}" destId="{A134CDD1-D85F-44EF-8BEE-9F99A855C1E6}" srcOrd="0" destOrd="0" presId="urn:microsoft.com/office/officeart/2011/layout/InterconnectedBlockProcess"/>
    <dgm:cxn modelId="{63B69D61-D405-4261-BFDE-C503872760F8}" type="presParOf" srcId="{A6BCDA7B-D633-438F-B44D-CB4D60E5C492}" destId="{1C91D7E3-8940-4A33-9182-677DD5415901}" srcOrd="10" destOrd="0" presId="urn:microsoft.com/office/officeart/2011/layout/InterconnectedBlockProcess"/>
    <dgm:cxn modelId="{C9F769F8-3C09-4DEC-B20E-9972D58EEAFC}" type="presParOf" srcId="{A6BCDA7B-D633-438F-B44D-CB4D60E5C492}" destId="{65257024-FAC0-4522-B139-1CC85B547BE8}" srcOrd="11"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F1314-3294-4A8C-8DCE-EB53E236164C}">
      <dsp:nvSpPr>
        <dsp:cNvPr id="0" name=""/>
        <dsp:cNvSpPr/>
      </dsp:nvSpPr>
      <dsp:spPr>
        <a:xfrm>
          <a:off x="6639818" y="767810"/>
          <a:ext cx="1382018" cy="3290384"/>
        </a:xfrm>
        <a:prstGeom prst="wedgeRectCallout">
          <a:avLst>
            <a:gd name="adj1" fmla="val 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t" anchorCtr="0">
          <a:noAutofit/>
        </a:bodyPr>
        <a:lstStyle/>
        <a:p>
          <a:pPr marL="0" lvl="0" indent="0" algn="r" defTabSz="622300">
            <a:lnSpc>
              <a:spcPct val="90000"/>
            </a:lnSpc>
            <a:spcBef>
              <a:spcPct val="0"/>
            </a:spcBef>
            <a:spcAft>
              <a:spcPct val="35000"/>
            </a:spcAft>
            <a:buNone/>
          </a:pPr>
          <a:r>
            <a:rPr lang="en-IN" sz="1400" kern="1200" dirty="0"/>
            <a:t>Brief </a:t>
          </a:r>
        </a:p>
        <a:p>
          <a:pPr marL="0" lvl="0" indent="0" algn="r" defTabSz="622300">
            <a:lnSpc>
              <a:spcPct val="90000"/>
            </a:lnSpc>
            <a:spcBef>
              <a:spcPct val="0"/>
            </a:spcBef>
            <a:spcAft>
              <a:spcPct val="35000"/>
            </a:spcAft>
            <a:buNone/>
          </a:pPr>
          <a:r>
            <a:rPr lang="en-IN" sz="1400" kern="1200" dirty="0"/>
            <a:t>Explanation</a:t>
          </a:r>
        </a:p>
        <a:p>
          <a:pPr marL="0" lvl="0" indent="0" algn="r" defTabSz="622300">
            <a:lnSpc>
              <a:spcPct val="90000"/>
            </a:lnSpc>
            <a:spcBef>
              <a:spcPct val="0"/>
            </a:spcBef>
            <a:spcAft>
              <a:spcPct val="35000"/>
            </a:spcAft>
            <a:buNone/>
          </a:pPr>
          <a:r>
            <a:rPr lang="en-IN" sz="1400" kern="1200" dirty="0"/>
            <a:t>Of</a:t>
          </a:r>
        </a:p>
        <a:p>
          <a:pPr marL="0" lvl="0" indent="0" algn="r" defTabSz="622300">
            <a:lnSpc>
              <a:spcPct val="90000"/>
            </a:lnSpc>
            <a:spcBef>
              <a:spcPct val="0"/>
            </a:spcBef>
            <a:spcAft>
              <a:spcPct val="35000"/>
            </a:spcAft>
            <a:buNone/>
          </a:pPr>
          <a:r>
            <a:rPr lang="en-IN" sz="1400" kern="1200" dirty="0"/>
            <a:t>All assigned work and tools used</a:t>
          </a:r>
        </a:p>
      </dsp:txBody>
      <dsp:txXfrm>
        <a:off x="6815058" y="767810"/>
        <a:ext cx="1206778" cy="3290384"/>
      </dsp:txXfrm>
    </dsp:sp>
    <dsp:sp modelId="{2AAD338D-3122-4454-9A67-16BE024D44E3}">
      <dsp:nvSpPr>
        <dsp:cNvPr id="0" name=""/>
        <dsp:cNvSpPr/>
      </dsp:nvSpPr>
      <dsp:spPr>
        <a:xfrm>
          <a:off x="6639818" y="0"/>
          <a:ext cx="1382018" cy="7678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Review 3</a:t>
          </a:r>
        </a:p>
      </dsp:txBody>
      <dsp:txXfrm>
        <a:off x="6639818" y="0"/>
        <a:ext cx="1382018" cy="767810"/>
      </dsp:txXfrm>
    </dsp:sp>
    <dsp:sp modelId="{2532504F-5FE1-4C97-B485-F05E8885EACC}">
      <dsp:nvSpPr>
        <dsp:cNvPr id="0" name=""/>
        <dsp:cNvSpPr/>
      </dsp:nvSpPr>
      <dsp:spPr>
        <a:xfrm>
          <a:off x="5257800" y="767810"/>
          <a:ext cx="1382018" cy="3071241"/>
        </a:xfrm>
        <a:prstGeom prst="wedgeRectCallout">
          <a:avLst>
            <a:gd name="adj1" fmla="val 62500"/>
            <a:gd name="adj2" fmla="val 20830"/>
          </a:avLst>
        </a:prstGeom>
        <a:solidFill>
          <a:schemeClr val="accent1">
            <a:tint val="50000"/>
            <a:hueOff val="-4019912"/>
            <a:satOff val="8042"/>
            <a:lumOff val="34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t" anchorCtr="0">
          <a:noAutofit/>
        </a:bodyPr>
        <a:lstStyle/>
        <a:p>
          <a:pPr marL="0" lvl="0" indent="0" algn="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Brief understanding of</a:t>
          </a:r>
        </a:p>
        <a:p>
          <a:pPr marL="0" lvl="0" indent="0" algn="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Test case</a:t>
          </a:r>
        </a:p>
        <a:p>
          <a:pPr marL="0" lvl="0" indent="0" algn="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Scenarios </a:t>
          </a:r>
        </a:p>
      </dsp:txBody>
      <dsp:txXfrm>
        <a:off x="5433039" y="767810"/>
        <a:ext cx="1206778" cy="3071241"/>
      </dsp:txXfrm>
    </dsp:sp>
    <dsp:sp modelId="{4C66D42D-7E6D-4563-AFDC-369C30B73F70}">
      <dsp:nvSpPr>
        <dsp:cNvPr id="0" name=""/>
        <dsp:cNvSpPr/>
      </dsp:nvSpPr>
      <dsp:spPr>
        <a:xfrm>
          <a:off x="5257800" y="111600"/>
          <a:ext cx="1382018" cy="65823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Review 2</a:t>
          </a:r>
        </a:p>
      </dsp:txBody>
      <dsp:txXfrm>
        <a:off x="5257800" y="111600"/>
        <a:ext cx="1382018" cy="658239"/>
      </dsp:txXfrm>
    </dsp:sp>
    <dsp:sp modelId="{06F8D57B-EDF4-4CF4-8700-DC2CA3E3028E}">
      <dsp:nvSpPr>
        <dsp:cNvPr id="0" name=""/>
        <dsp:cNvSpPr/>
      </dsp:nvSpPr>
      <dsp:spPr>
        <a:xfrm>
          <a:off x="3875781" y="767810"/>
          <a:ext cx="1382018" cy="2851693"/>
        </a:xfrm>
        <a:prstGeom prst="wedgeRectCallout">
          <a:avLst>
            <a:gd name="adj1" fmla="val 62500"/>
            <a:gd name="adj2" fmla="val 20830"/>
          </a:avLst>
        </a:prstGeom>
        <a:solidFill>
          <a:schemeClr val="accent1">
            <a:tint val="50000"/>
            <a:hueOff val="-8039823"/>
            <a:satOff val="16083"/>
            <a:lumOff val="6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t" anchorCtr="0">
          <a:noAutofit/>
        </a:bodyPr>
        <a:lstStyle/>
        <a:p>
          <a:pPr marL="0" lvl="0" indent="0" algn="r" defTabSz="622300">
            <a:lnSpc>
              <a:spcPct val="90000"/>
            </a:lnSpc>
            <a:spcBef>
              <a:spcPct val="0"/>
            </a:spcBef>
            <a:spcAft>
              <a:spcPct val="35000"/>
            </a:spcAft>
            <a:buNone/>
          </a:pPr>
          <a:r>
            <a:rPr lang="en-IN" sz="1400" b="0" kern="1200" dirty="0"/>
            <a:t>brief </a:t>
          </a:r>
          <a:endParaRPr lang="en-US" sz="1400" kern="1200" dirty="0">
            <a:latin typeface="Times New Roman" panose="02020603050405020304" pitchFamily="18" charset="0"/>
            <a:cs typeface="Times New Roman" panose="02020603050405020304" pitchFamily="18" charset="0"/>
          </a:endParaRPr>
        </a:p>
        <a:p>
          <a:pPr marL="0" lvl="0" indent="0" algn="r" defTabSz="622300">
            <a:lnSpc>
              <a:spcPct val="90000"/>
            </a:lnSpc>
            <a:spcBef>
              <a:spcPct val="0"/>
            </a:spcBef>
            <a:spcAft>
              <a:spcPct val="35000"/>
            </a:spcAft>
            <a:buNone/>
          </a:pPr>
          <a:r>
            <a:rPr lang="en-IN" sz="1400" b="0" kern="1200"/>
            <a:t>understanding of </a:t>
          </a:r>
          <a:endParaRPr lang="en-IN" sz="1400" b="0" kern="1200" dirty="0"/>
        </a:p>
        <a:p>
          <a:pPr marL="0" lvl="0" indent="0" algn="r" defTabSz="622300">
            <a:lnSpc>
              <a:spcPct val="90000"/>
            </a:lnSpc>
            <a:spcBef>
              <a:spcPct val="0"/>
            </a:spcBef>
            <a:spcAft>
              <a:spcPct val="35000"/>
            </a:spcAft>
            <a:buNone/>
          </a:pPr>
          <a:r>
            <a:rPr lang="en-IN" sz="1400" b="0" kern="1200" dirty="0"/>
            <a:t>Assigned work</a:t>
          </a:r>
        </a:p>
      </dsp:txBody>
      <dsp:txXfrm>
        <a:off x="4051021" y="767810"/>
        <a:ext cx="1206778" cy="2851693"/>
      </dsp:txXfrm>
    </dsp:sp>
    <dsp:sp modelId="{00BB3360-A9BB-4051-A4B1-1216F82F642C}">
      <dsp:nvSpPr>
        <dsp:cNvPr id="0" name=""/>
        <dsp:cNvSpPr/>
      </dsp:nvSpPr>
      <dsp:spPr>
        <a:xfrm>
          <a:off x="3875781" y="219548"/>
          <a:ext cx="1382018" cy="5482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Review 1</a:t>
          </a:r>
        </a:p>
      </dsp:txBody>
      <dsp:txXfrm>
        <a:off x="3875781" y="219548"/>
        <a:ext cx="1382018" cy="548262"/>
      </dsp:txXfrm>
    </dsp:sp>
    <dsp:sp modelId="{A134CDD1-D85F-44EF-8BEE-9F99A855C1E6}">
      <dsp:nvSpPr>
        <dsp:cNvPr id="0" name=""/>
        <dsp:cNvSpPr/>
      </dsp:nvSpPr>
      <dsp:spPr>
        <a:xfrm>
          <a:off x="2493763" y="767810"/>
          <a:ext cx="1382018" cy="2632145"/>
        </a:xfrm>
        <a:prstGeom prst="wedgeRectCallout">
          <a:avLst>
            <a:gd name="adj1" fmla="val 62500"/>
            <a:gd name="adj2" fmla="val 20830"/>
          </a:avLst>
        </a:prstGeom>
        <a:solidFill>
          <a:schemeClr val="accent1">
            <a:tint val="50000"/>
            <a:hueOff val="-12059734"/>
            <a:satOff val="24125"/>
            <a:lumOff val="10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t" anchorCtr="0">
          <a:noAutofit/>
        </a:bodyPr>
        <a:lstStyle/>
        <a:p>
          <a:pPr marL="0" lvl="0" indent="0" algn="r" defTabSz="622300">
            <a:lnSpc>
              <a:spcPct val="90000"/>
            </a:lnSpc>
            <a:spcBef>
              <a:spcPct val="0"/>
            </a:spcBef>
            <a:spcAft>
              <a:spcPct val="35000"/>
            </a:spcAft>
            <a:buNone/>
          </a:pPr>
          <a:r>
            <a:rPr lang="en-IN" sz="1400" b="0" kern="1200" dirty="0"/>
            <a:t>brief </a:t>
          </a:r>
          <a:endParaRPr lang="en-US" sz="1400" b="0" kern="1200" dirty="0">
            <a:latin typeface="Times New Roman" panose="02020603050405020304" pitchFamily="18" charset="0"/>
            <a:cs typeface="Times New Roman" panose="02020603050405020304" pitchFamily="18" charset="0"/>
          </a:endParaRPr>
        </a:p>
        <a:p>
          <a:pPr marL="0" lvl="0" indent="0" algn="r" defTabSz="622300">
            <a:lnSpc>
              <a:spcPct val="90000"/>
            </a:lnSpc>
            <a:spcBef>
              <a:spcPct val="0"/>
            </a:spcBef>
            <a:spcAft>
              <a:spcPct val="35000"/>
            </a:spcAft>
            <a:buNone/>
          </a:pPr>
          <a:r>
            <a:rPr lang="en-IN" sz="1400" b="0" kern="1200" dirty="0"/>
            <a:t>understanding of </a:t>
          </a:r>
        </a:p>
        <a:p>
          <a:pPr marL="0" lvl="0" indent="0" algn="r" defTabSz="622300">
            <a:lnSpc>
              <a:spcPct val="90000"/>
            </a:lnSpc>
            <a:spcBef>
              <a:spcPct val="0"/>
            </a:spcBef>
            <a:spcAft>
              <a:spcPct val="35000"/>
            </a:spcAft>
            <a:buNone/>
          </a:pPr>
          <a:r>
            <a:rPr lang="en-IN" sz="1400" b="0" kern="1200" dirty="0"/>
            <a:t>organization</a:t>
          </a:r>
        </a:p>
      </dsp:txBody>
      <dsp:txXfrm>
        <a:off x="2669003" y="767810"/>
        <a:ext cx="1206778" cy="2632145"/>
      </dsp:txXfrm>
    </dsp:sp>
    <dsp:sp modelId="{65257024-FAC0-4522-B139-1CC85B547BE8}">
      <dsp:nvSpPr>
        <dsp:cNvPr id="0" name=""/>
        <dsp:cNvSpPr/>
      </dsp:nvSpPr>
      <dsp:spPr>
        <a:xfrm>
          <a:off x="2493763" y="329119"/>
          <a:ext cx="1382018" cy="4386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69850" rIns="69850" bIns="6985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Review 0</a:t>
          </a:r>
        </a:p>
      </dsp:txBody>
      <dsp:txXfrm>
        <a:off x="2493763" y="329119"/>
        <a:ext cx="1382018" cy="438690"/>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1A9256-F9C8-48F3-9246-288820D1979F}"/>
              </a:ext>
            </a:extLst>
          </p:cNvPr>
          <p:cNvSpPr>
            <a:spLocks noGrp="1"/>
          </p:cNvSpPr>
          <p:nvPr>
            <p:ph type="hdr" sz="quarter"/>
          </p:nvPr>
        </p:nvSpPr>
        <p:spPr>
          <a:xfrm>
            <a:off x="0" y="0"/>
            <a:ext cx="3013075" cy="466725"/>
          </a:xfrm>
          <a:prstGeom prst="rect">
            <a:avLst/>
          </a:prstGeom>
        </p:spPr>
        <p:txBody>
          <a:bodyPr vert="horz" lIns="92930" tIns="46465" rIns="92930" bIns="46465"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1608C6F2-4266-4213-8BF4-8EA0CDC970FA}"/>
              </a:ext>
            </a:extLst>
          </p:cNvPr>
          <p:cNvSpPr>
            <a:spLocks noGrp="1"/>
          </p:cNvSpPr>
          <p:nvPr>
            <p:ph type="dt" idx="1"/>
          </p:nvPr>
        </p:nvSpPr>
        <p:spPr>
          <a:xfrm>
            <a:off x="3940175" y="0"/>
            <a:ext cx="3013075" cy="466725"/>
          </a:xfrm>
          <a:prstGeom prst="rect">
            <a:avLst/>
          </a:prstGeom>
        </p:spPr>
        <p:txBody>
          <a:bodyPr vert="horz" lIns="92930" tIns="46465" rIns="92930" bIns="46465" rtlCol="0"/>
          <a:lstStyle>
            <a:lvl1pPr algn="r" eaLnBrk="1" fontAlgn="auto" hangingPunct="1">
              <a:spcBef>
                <a:spcPts val="0"/>
              </a:spcBef>
              <a:spcAft>
                <a:spcPts val="0"/>
              </a:spcAft>
              <a:defRPr sz="1200">
                <a:latin typeface="+mn-lt"/>
                <a:cs typeface="+mn-cs"/>
              </a:defRPr>
            </a:lvl1pPr>
          </a:lstStyle>
          <a:p>
            <a:pPr>
              <a:defRPr/>
            </a:pPr>
            <a:fld id="{5AA20220-E8D3-4BE8-9E9D-D5B982467646}" type="datetimeFigureOut">
              <a:rPr lang="en-US"/>
              <a:pPr>
                <a:defRPr/>
              </a:pPr>
              <a:t>5/14/2025</a:t>
            </a:fld>
            <a:endParaRPr lang="en-US"/>
          </a:p>
        </p:txBody>
      </p:sp>
      <p:sp>
        <p:nvSpPr>
          <p:cNvPr id="4" name="Slide Image Placeholder 3">
            <a:extLst>
              <a:ext uri="{FF2B5EF4-FFF2-40B4-BE49-F238E27FC236}">
                <a16:creationId xmlns:a16="http://schemas.microsoft.com/office/drawing/2014/main" id="{8B13A30F-9520-44F4-81B2-1BCC447DE50D}"/>
              </a:ext>
            </a:extLst>
          </p:cNvPr>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pPr lvl="0"/>
            <a:endParaRPr lang="en-US" noProof="0"/>
          </a:p>
        </p:txBody>
      </p:sp>
      <p:sp>
        <p:nvSpPr>
          <p:cNvPr id="5" name="Notes Placeholder 4">
            <a:extLst>
              <a:ext uri="{FF2B5EF4-FFF2-40B4-BE49-F238E27FC236}">
                <a16:creationId xmlns:a16="http://schemas.microsoft.com/office/drawing/2014/main" id="{4266252B-3FF1-4DA9-A03B-C61619A4108A}"/>
              </a:ext>
            </a:extLst>
          </p:cNvPr>
          <p:cNvSpPr>
            <a:spLocks noGrp="1"/>
          </p:cNvSpPr>
          <p:nvPr>
            <p:ph type="body" sz="quarter" idx="3"/>
          </p:nvPr>
        </p:nvSpPr>
        <p:spPr>
          <a:xfrm>
            <a:off x="695325" y="4479925"/>
            <a:ext cx="5564188" cy="3665538"/>
          </a:xfrm>
          <a:prstGeom prst="rect">
            <a:avLst/>
          </a:prstGeom>
        </p:spPr>
        <p:txBody>
          <a:bodyPr vert="horz" lIns="92930" tIns="46465" rIns="92930" bIns="46465"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77DEBF4-55D6-4B92-B2C6-9B4374F6BE7F}"/>
              </a:ext>
            </a:extLst>
          </p:cNvPr>
          <p:cNvSpPr>
            <a:spLocks noGrp="1"/>
          </p:cNvSpPr>
          <p:nvPr>
            <p:ph type="ftr" sz="quarter" idx="4"/>
          </p:nvPr>
        </p:nvSpPr>
        <p:spPr>
          <a:xfrm>
            <a:off x="0" y="8842375"/>
            <a:ext cx="3013075" cy="466725"/>
          </a:xfrm>
          <a:prstGeom prst="rect">
            <a:avLst/>
          </a:prstGeom>
        </p:spPr>
        <p:txBody>
          <a:bodyPr vert="horz" lIns="92930" tIns="46465" rIns="92930" bIns="46465"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7B8A1201-67BC-4B63-9687-0E19225243E2}"/>
              </a:ext>
            </a:extLst>
          </p:cNvPr>
          <p:cNvSpPr>
            <a:spLocks noGrp="1"/>
          </p:cNvSpPr>
          <p:nvPr>
            <p:ph type="sldNum" sz="quarter" idx="5"/>
          </p:nvPr>
        </p:nvSpPr>
        <p:spPr>
          <a:xfrm>
            <a:off x="3940175" y="8842375"/>
            <a:ext cx="3013075" cy="466725"/>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vl1pPr>
          </a:lstStyle>
          <a:p>
            <a:pPr>
              <a:defRPr/>
            </a:pPr>
            <a:fld id="{36A1ABE2-8A9C-4371-A477-2D85B6949ADB}" type="slidenum">
              <a:rPr lang="en-US" altLang="en-US"/>
              <a:pPr>
                <a:defRPr/>
              </a:pPr>
              <a:t>‹#›</a:t>
            </a:fld>
            <a:endParaRPr lang="en-US" altLang="en-US"/>
          </a:p>
        </p:txBody>
      </p:sp>
    </p:spTree>
    <p:extLst>
      <p:ext uri="{BB962C8B-B14F-4D97-AF65-F5344CB8AC3E}">
        <p14:creationId xmlns:p14="http://schemas.microsoft.com/office/powerpoint/2010/main" val="3307194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98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734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B56918-D4B3-422F-BFF9-D10393CB1268}"/>
              </a:ext>
            </a:extLst>
          </p:cNvPr>
          <p:cNvSpPr>
            <a:spLocks noGrp="1"/>
          </p:cNvSpPr>
          <p:nvPr>
            <p:ph type="dt" sz="half" idx="10"/>
          </p:nvPr>
        </p:nvSpPr>
        <p:spPr/>
        <p:txBody>
          <a:bodyPr/>
          <a:lstStyle>
            <a:lvl1pPr>
              <a:defRPr/>
            </a:lvl1pPr>
          </a:lstStyle>
          <a:p>
            <a:pPr>
              <a:defRPr/>
            </a:pPr>
            <a:fld id="{EB984284-C742-4CDE-BCD1-55F1EACCE4BD}" type="datetime1">
              <a:rPr lang="en-US"/>
              <a:pPr>
                <a:defRPr/>
              </a:pPr>
              <a:t>5/14/2025</a:t>
            </a:fld>
            <a:endParaRPr lang="en-US"/>
          </a:p>
        </p:txBody>
      </p:sp>
      <p:sp>
        <p:nvSpPr>
          <p:cNvPr id="5" name="Footer Placeholder 4">
            <a:extLst>
              <a:ext uri="{FF2B5EF4-FFF2-40B4-BE49-F238E27FC236}">
                <a16:creationId xmlns:a16="http://schemas.microsoft.com/office/drawing/2014/main" id="{A082B6A4-3E11-4AFE-97A2-755EDA1DD9B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A2D3FD1-471F-422B-AFB8-CC8FCE5DCE6C}"/>
              </a:ext>
            </a:extLst>
          </p:cNvPr>
          <p:cNvSpPr>
            <a:spLocks noGrp="1"/>
          </p:cNvSpPr>
          <p:nvPr>
            <p:ph type="sldNum" sz="quarter" idx="12"/>
          </p:nvPr>
        </p:nvSpPr>
        <p:spPr/>
        <p:txBody>
          <a:bodyPr/>
          <a:lstStyle>
            <a:lvl1pPr>
              <a:defRPr/>
            </a:lvl1pPr>
          </a:lstStyle>
          <a:p>
            <a:pPr>
              <a:defRPr/>
            </a:pPr>
            <a:fld id="{4FAC8F4A-8BCF-4389-A68F-ABDBB8A38460}" type="slidenum">
              <a:rPr lang="en-US" altLang="en-US"/>
              <a:pPr>
                <a:defRPr/>
              </a:pPr>
              <a:t>‹#›</a:t>
            </a:fld>
            <a:endParaRPr lang="en-US" altLang="en-US"/>
          </a:p>
        </p:txBody>
      </p:sp>
    </p:spTree>
    <p:extLst>
      <p:ext uri="{BB962C8B-B14F-4D97-AF65-F5344CB8AC3E}">
        <p14:creationId xmlns:p14="http://schemas.microsoft.com/office/powerpoint/2010/main" val="3918394844"/>
      </p:ext>
    </p:extLst>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A0AAE25-87DE-4998-B6CE-F47978987C8B}"/>
              </a:ext>
            </a:extLst>
          </p:cNvPr>
          <p:cNvSpPr>
            <a:spLocks noGrp="1"/>
          </p:cNvSpPr>
          <p:nvPr>
            <p:ph type="dt" sz="half" idx="10"/>
          </p:nvPr>
        </p:nvSpPr>
        <p:spPr/>
        <p:txBody>
          <a:bodyPr/>
          <a:lstStyle>
            <a:lvl1pPr>
              <a:defRPr/>
            </a:lvl1pPr>
          </a:lstStyle>
          <a:p>
            <a:pPr>
              <a:defRPr/>
            </a:pPr>
            <a:fld id="{E702336F-006F-49C3-8FF0-2416E12056BA}" type="datetime1">
              <a:rPr lang="en-US"/>
              <a:pPr>
                <a:defRPr/>
              </a:pPr>
              <a:t>5/14/2025</a:t>
            </a:fld>
            <a:endParaRPr lang="en-US"/>
          </a:p>
        </p:txBody>
      </p:sp>
      <p:sp>
        <p:nvSpPr>
          <p:cNvPr id="5" name="Footer Placeholder 4">
            <a:extLst>
              <a:ext uri="{FF2B5EF4-FFF2-40B4-BE49-F238E27FC236}">
                <a16:creationId xmlns:a16="http://schemas.microsoft.com/office/drawing/2014/main" id="{B0A9861B-6D3E-4215-A3D0-377EC12DA5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EC5A02C-FFC9-401E-8BCD-D06F65B1664C}"/>
              </a:ext>
            </a:extLst>
          </p:cNvPr>
          <p:cNvSpPr>
            <a:spLocks noGrp="1"/>
          </p:cNvSpPr>
          <p:nvPr>
            <p:ph type="sldNum" sz="quarter" idx="12"/>
          </p:nvPr>
        </p:nvSpPr>
        <p:spPr/>
        <p:txBody>
          <a:bodyPr/>
          <a:lstStyle>
            <a:lvl1pPr>
              <a:defRPr/>
            </a:lvl1pPr>
          </a:lstStyle>
          <a:p>
            <a:pPr>
              <a:defRPr/>
            </a:pPr>
            <a:fld id="{F3CA2AFE-CAB8-4467-80DC-C3A4FC1E2718}" type="slidenum">
              <a:rPr lang="en-US" altLang="en-US"/>
              <a:pPr>
                <a:defRPr/>
              </a:pPr>
              <a:t>‹#›</a:t>
            </a:fld>
            <a:endParaRPr lang="en-US" altLang="en-US"/>
          </a:p>
        </p:txBody>
      </p:sp>
    </p:spTree>
    <p:extLst>
      <p:ext uri="{BB962C8B-B14F-4D97-AF65-F5344CB8AC3E}">
        <p14:creationId xmlns:p14="http://schemas.microsoft.com/office/powerpoint/2010/main" val="766143411"/>
      </p:ext>
    </p:extLst>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64B4638-3310-4031-B55D-BE295B1A7BDC}"/>
              </a:ext>
            </a:extLst>
          </p:cNvPr>
          <p:cNvSpPr>
            <a:spLocks noGrp="1"/>
          </p:cNvSpPr>
          <p:nvPr>
            <p:ph type="dt" sz="half" idx="10"/>
          </p:nvPr>
        </p:nvSpPr>
        <p:spPr/>
        <p:txBody>
          <a:bodyPr/>
          <a:lstStyle>
            <a:lvl1pPr>
              <a:defRPr/>
            </a:lvl1pPr>
          </a:lstStyle>
          <a:p>
            <a:pPr>
              <a:defRPr/>
            </a:pPr>
            <a:fld id="{8C683BFA-96BB-4329-BF2F-32F59AFA4E79}" type="datetime1">
              <a:rPr lang="en-US"/>
              <a:pPr>
                <a:defRPr/>
              </a:pPr>
              <a:t>5/14/2025</a:t>
            </a:fld>
            <a:endParaRPr lang="en-US"/>
          </a:p>
        </p:txBody>
      </p:sp>
      <p:sp>
        <p:nvSpPr>
          <p:cNvPr id="5" name="Footer Placeholder 4">
            <a:extLst>
              <a:ext uri="{FF2B5EF4-FFF2-40B4-BE49-F238E27FC236}">
                <a16:creationId xmlns:a16="http://schemas.microsoft.com/office/drawing/2014/main" id="{9BF7728E-C01A-4686-AD71-F7B61E8209D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7C71C28-1E00-4F0A-8B9D-A0E460685EFB}"/>
              </a:ext>
            </a:extLst>
          </p:cNvPr>
          <p:cNvSpPr>
            <a:spLocks noGrp="1"/>
          </p:cNvSpPr>
          <p:nvPr>
            <p:ph type="sldNum" sz="quarter" idx="12"/>
          </p:nvPr>
        </p:nvSpPr>
        <p:spPr/>
        <p:txBody>
          <a:bodyPr/>
          <a:lstStyle>
            <a:lvl1pPr>
              <a:defRPr/>
            </a:lvl1pPr>
          </a:lstStyle>
          <a:p>
            <a:pPr>
              <a:defRPr/>
            </a:pPr>
            <a:fld id="{3DDD8426-6957-4B5B-B927-2BE994D1B7C1}" type="slidenum">
              <a:rPr lang="en-US" altLang="en-US"/>
              <a:pPr>
                <a:defRPr/>
              </a:pPr>
              <a:t>‹#›</a:t>
            </a:fld>
            <a:endParaRPr lang="en-US" altLang="en-US"/>
          </a:p>
        </p:txBody>
      </p:sp>
    </p:spTree>
    <p:extLst>
      <p:ext uri="{BB962C8B-B14F-4D97-AF65-F5344CB8AC3E}">
        <p14:creationId xmlns:p14="http://schemas.microsoft.com/office/powerpoint/2010/main" val="289399607"/>
      </p:ext>
    </p:extLst>
  </p:cSld>
  <p:clrMapOvr>
    <a:masterClrMapping/>
  </p:clrMapOvr>
  <p:transition spd="slow">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DB27E7-0E5F-45FD-B9BC-82F6ACE50540}"/>
              </a:ext>
            </a:extLst>
          </p:cNvPr>
          <p:cNvSpPr>
            <a:spLocks noGrp="1"/>
          </p:cNvSpPr>
          <p:nvPr>
            <p:ph type="dt" sz="half" idx="10"/>
          </p:nvPr>
        </p:nvSpPr>
        <p:spPr/>
        <p:txBody>
          <a:bodyPr/>
          <a:lstStyle>
            <a:lvl1pPr>
              <a:defRPr/>
            </a:lvl1pPr>
          </a:lstStyle>
          <a:p>
            <a:pPr>
              <a:defRPr/>
            </a:pPr>
            <a:fld id="{78400D6F-81A6-4CA0-8B3C-34372C62B661}" type="datetime1">
              <a:rPr lang="en-US"/>
              <a:pPr>
                <a:defRPr/>
              </a:pPr>
              <a:t>5/14/2025</a:t>
            </a:fld>
            <a:endParaRPr lang="en-US"/>
          </a:p>
        </p:txBody>
      </p:sp>
      <p:sp>
        <p:nvSpPr>
          <p:cNvPr id="5" name="Footer Placeholder 4">
            <a:extLst>
              <a:ext uri="{FF2B5EF4-FFF2-40B4-BE49-F238E27FC236}">
                <a16:creationId xmlns:a16="http://schemas.microsoft.com/office/drawing/2014/main" id="{B5E0F7A6-907E-418D-ABF6-CE0D106D256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336D880-0EA6-4FCD-A723-C393235639F8}"/>
              </a:ext>
            </a:extLst>
          </p:cNvPr>
          <p:cNvSpPr>
            <a:spLocks noGrp="1"/>
          </p:cNvSpPr>
          <p:nvPr>
            <p:ph type="sldNum" sz="quarter" idx="12"/>
          </p:nvPr>
        </p:nvSpPr>
        <p:spPr/>
        <p:txBody>
          <a:bodyPr/>
          <a:lstStyle>
            <a:lvl1pPr>
              <a:defRPr/>
            </a:lvl1pPr>
          </a:lstStyle>
          <a:p>
            <a:pPr>
              <a:defRPr/>
            </a:pPr>
            <a:fld id="{815EC703-C051-410C-8BA1-62752E291E83}" type="slidenum">
              <a:rPr lang="en-US" altLang="en-US"/>
              <a:pPr>
                <a:defRPr/>
              </a:pPr>
              <a:t>‹#›</a:t>
            </a:fld>
            <a:endParaRPr lang="en-US" altLang="en-US"/>
          </a:p>
        </p:txBody>
      </p:sp>
    </p:spTree>
    <p:extLst>
      <p:ext uri="{BB962C8B-B14F-4D97-AF65-F5344CB8AC3E}">
        <p14:creationId xmlns:p14="http://schemas.microsoft.com/office/powerpoint/2010/main" val="3859887381"/>
      </p:ext>
    </p:extLst>
  </p:cSld>
  <p:clrMapOvr>
    <a:masterClrMapping/>
  </p:clrMapOvr>
  <p:transition spd="slow">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DDAA96-8682-4C88-9622-87E036243D1F}"/>
              </a:ext>
            </a:extLst>
          </p:cNvPr>
          <p:cNvSpPr>
            <a:spLocks noGrp="1"/>
          </p:cNvSpPr>
          <p:nvPr>
            <p:ph type="dt" sz="half" idx="10"/>
          </p:nvPr>
        </p:nvSpPr>
        <p:spPr/>
        <p:txBody>
          <a:bodyPr/>
          <a:lstStyle>
            <a:lvl1pPr>
              <a:defRPr/>
            </a:lvl1pPr>
          </a:lstStyle>
          <a:p>
            <a:pPr>
              <a:defRPr/>
            </a:pPr>
            <a:fld id="{B63234D9-D072-4920-821D-BED01FCB7247}" type="datetime1">
              <a:rPr lang="en-US"/>
              <a:pPr>
                <a:defRPr/>
              </a:pPr>
              <a:t>5/14/2025</a:t>
            </a:fld>
            <a:endParaRPr lang="en-US"/>
          </a:p>
        </p:txBody>
      </p:sp>
      <p:sp>
        <p:nvSpPr>
          <p:cNvPr id="5" name="Footer Placeholder 4">
            <a:extLst>
              <a:ext uri="{FF2B5EF4-FFF2-40B4-BE49-F238E27FC236}">
                <a16:creationId xmlns:a16="http://schemas.microsoft.com/office/drawing/2014/main" id="{F4C29450-6172-4A34-B37F-64FAD195B7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63A622E-84FA-417F-BD5A-BE81A4899820}"/>
              </a:ext>
            </a:extLst>
          </p:cNvPr>
          <p:cNvSpPr>
            <a:spLocks noGrp="1"/>
          </p:cNvSpPr>
          <p:nvPr>
            <p:ph type="sldNum" sz="quarter" idx="12"/>
          </p:nvPr>
        </p:nvSpPr>
        <p:spPr/>
        <p:txBody>
          <a:bodyPr/>
          <a:lstStyle>
            <a:lvl1pPr>
              <a:defRPr/>
            </a:lvl1pPr>
          </a:lstStyle>
          <a:p>
            <a:pPr>
              <a:defRPr/>
            </a:pPr>
            <a:fld id="{09A17B78-0E85-43B3-B804-1DD2F629C182}" type="slidenum">
              <a:rPr lang="en-US" altLang="en-US"/>
              <a:pPr>
                <a:defRPr/>
              </a:pPr>
              <a:t>‹#›</a:t>
            </a:fld>
            <a:endParaRPr lang="en-US" altLang="en-US"/>
          </a:p>
        </p:txBody>
      </p:sp>
    </p:spTree>
    <p:extLst>
      <p:ext uri="{BB962C8B-B14F-4D97-AF65-F5344CB8AC3E}">
        <p14:creationId xmlns:p14="http://schemas.microsoft.com/office/powerpoint/2010/main" val="3603603393"/>
      </p:ext>
    </p:extLst>
  </p:cSld>
  <p:clrMapOvr>
    <a:masterClrMapping/>
  </p:clrMapOvr>
  <p:transition spd="slow">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C0375BCC-EEE9-412B-A532-7314FE84B0C4}"/>
              </a:ext>
            </a:extLst>
          </p:cNvPr>
          <p:cNvSpPr>
            <a:spLocks noGrp="1"/>
          </p:cNvSpPr>
          <p:nvPr>
            <p:ph type="dt" sz="half" idx="10"/>
          </p:nvPr>
        </p:nvSpPr>
        <p:spPr/>
        <p:txBody>
          <a:bodyPr/>
          <a:lstStyle>
            <a:lvl1pPr>
              <a:defRPr/>
            </a:lvl1pPr>
          </a:lstStyle>
          <a:p>
            <a:pPr>
              <a:defRPr/>
            </a:pPr>
            <a:fld id="{74A9FD15-50EB-4E55-A7AC-5D569B5B3C80}" type="datetime1">
              <a:rPr lang="en-US"/>
              <a:pPr>
                <a:defRPr/>
              </a:pPr>
              <a:t>5/14/2025</a:t>
            </a:fld>
            <a:endParaRPr lang="en-US"/>
          </a:p>
        </p:txBody>
      </p:sp>
      <p:sp>
        <p:nvSpPr>
          <p:cNvPr id="6" name="Footer Placeholder 4">
            <a:extLst>
              <a:ext uri="{FF2B5EF4-FFF2-40B4-BE49-F238E27FC236}">
                <a16:creationId xmlns:a16="http://schemas.microsoft.com/office/drawing/2014/main" id="{1E5CB5DD-B599-4B4E-BFCE-CB9E35FBCEB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7CE3315-9445-4BB5-89D3-235E587ABF37}"/>
              </a:ext>
            </a:extLst>
          </p:cNvPr>
          <p:cNvSpPr>
            <a:spLocks noGrp="1"/>
          </p:cNvSpPr>
          <p:nvPr>
            <p:ph type="sldNum" sz="quarter" idx="12"/>
          </p:nvPr>
        </p:nvSpPr>
        <p:spPr/>
        <p:txBody>
          <a:bodyPr/>
          <a:lstStyle>
            <a:lvl1pPr>
              <a:defRPr/>
            </a:lvl1pPr>
          </a:lstStyle>
          <a:p>
            <a:pPr>
              <a:defRPr/>
            </a:pPr>
            <a:fld id="{010EC4D6-2A5D-45C1-86E3-8BE19A62D209}" type="slidenum">
              <a:rPr lang="en-US" altLang="en-US"/>
              <a:pPr>
                <a:defRPr/>
              </a:pPr>
              <a:t>‹#›</a:t>
            </a:fld>
            <a:endParaRPr lang="en-US" altLang="en-US"/>
          </a:p>
        </p:txBody>
      </p:sp>
    </p:spTree>
    <p:extLst>
      <p:ext uri="{BB962C8B-B14F-4D97-AF65-F5344CB8AC3E}">
        <p14:creationId xmlns:p14="http://schemas.microsoft.com/office/powerpoint/2010/main" val="2991645173"/>
      </p:ext>
    </p:extLst>
  </p:cSld>
  <p:clrMapOvr>
    <a:masterClrMapping/>
  </p:clrMapOvr>
  <p:transition spd="slow">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530AD5EF-C609-4119-B375-3771413B48DE}"/>
              </a:ext>
            </a:extLst>
          </p:cNvPr>
          <p:cNvSpPr>
            <a:spLocks noGrp="1"/>
          </p:cNvSpPr>
          <p:nvPr>
            <p:ph type="dt" sz="half" idx="10"/>
          </p:nvPr>
        </p:nvSpPr>
        <p:spPr/>
        <p:txBody>
          <a:bodyPr/>
          <a:lstStyle>
            <a:lvl1pPr>
              <a:defRPr/>
            </a:lvl1pPr>
          </a:lstStyle>
          <a:p>
            <a:pPr>
              <a:defRPr/>
            </a:pPr>
            <a:fld id="{7C50B61E-D197-4188-943F-30B5936FC2F9}" type="datetime1">
              <a:rPr lang="en-US"/>
              <a:pPr>
                <a:defRPr/>
              </a:pPr>
              <a:t>5/14/2025</a:t>
            </a:fld>
            <a:endParaRPr lang="en-US"/>
          </a:p>
        </p:txBody>
      </p:sp>
      <p:sp>
        <p:nvSpPr>
          <p:cNvPr id="8" name="Footer Placeholder 4">
            <a:extLst>
              <a:ext uri="{FF2B5EF4-FFF2-40B4-BE49-F238E27FC236}">
                <a16:creationId xmlns:a16="http://schemas.microsoft.com/office/drawing/2014/main" id="{88A9EBF0-B7B0-4583-92AB-A3431DE6283E}"/>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83BC57B-A7E4-4277-9D46-579496497245}"/>
              </a:ext>
            </a:extLst>
          </p:cNvPr>
          <p:cNvSpPr>
            <a:spLocks noGrp="1"/>
          </p:cNvSpPr>
          <p:nvPr>
            <p:ph type="sldNum" sz="quarter" idx="12"/>
          </p:nvPr>
        </p:nvSpPr>
        <p:spPr/>
        <p:txBody>
          <a:bodyPr/>
          <a:lstStyle>
            <a:lvl1pPr>
              <a:defRPr/>
            </a:lvl1pPr>
          </a:lstStyle>
          <a:p>
            <a:pPr>
              <a:defRPr/>
            </a:pPr>
            <a:fld id="{F7F6C894-F542-45DE-85A4-2725CE924991}" type="slidenum">
              <a:rPr lang="en-US" altLang="en-US"/>
              <a:pPr>
                <a:defRPr/>
              </a:pPr>
              <a:t>‹#›</a:t>
            </a:fld>
            <a:endParaRPr lang="en-US" altLang="en-US"/>
          </a:p>
        </p:txBody>
      </p:sp>
    </p:spTree>
    <p:extLst>
      <p:ext uri="{BB962C8B-B14F-4D97-AF65-F5344CB8AC3E}">
        <p14:creationId xmlns:p14="http://schemas.microsoft.com/office/powerpoint/2010/main" val="2670619855"/>
      </p:ext>
    </p:extLst>
  </p:cSld>
  <p:clrMapOvr>
    <a:masterClrMapping/>
  </p:clrMapOvr>
  <p:transition spd="slow">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41D81C82-41E3-4C7D-816C-58F99A1702F2}"/>
              </a:ext>
            </a:extLst>
          </p:cNvPr>
          <p:cNvSpPr>
            <a:spLocks noGrp="1"/>
          </p:cNvSpPr>
          <p:nvPr>
            <p:ph type="dt" sz="half" idx="10"/>
          </p:nvPr>
        </p:nvSpPr>
        <p:spPr/>
        <p:txBody>
          <a:bodyPr/>
          <a:lstStyle>
            <a:lvl1pPr>
              <a:defRPr/>
            </a:lvl1pPr>
          </a:lstStyle>
          <a:p>
            <a:pPr>
              <a:defRPr/>
            </a:pPr>
            <a:fld id="{6BD41E7F-6671-4D2D-B6AD-20E102447CE3}" type="datetime1">
              <a:rPr lang="en-US"/>
              <a:pPr>
                <a:defRPr/>
              </a:pPr>
              <a:t>5/14/2025</a:t>
            </a:fld>
            <a:endParaRPr lang="en-US"/>
          </a:p>
        </p:txBody>
      </p:sp>
      <p:sp>
        <p:nvSpPr>
          <p:cNvPr id="4" name="Footer Placeholder 4">
            <a:extLst>
              <a:ext uri="{FF2B5EF4-FFF2-40B4-BE49-F238E27FC236}">
                <a16:creationId xmlns:a16="http://schemas.microsoft.com/office/drawing/2014/main" id="{21C23C57-193A-4FFE-AF84-5DDAD504531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00AA421-04F3-46DC-9A65-181848BF7FC6}"/>
              </a:ext>
            </a:extLst>
          </p:cNvPr>
          <p:cNvSpPr>
            <a:spLocks noGrp="1"/>
          </p:cNvSpPr>
          <p:nvPr>
            <p:ph type="sldNum" sz="quarter" idx="12"/>
          </p:nvPr>
        </p:nvSpPr>
        <p:spPr/>
        <p:txBody>
          <a:bodyPr/>
          <a:lstStyle>
            <a:lvl1pPr>
              <a:defRPr/>
            </a:lvl1pPr>
          </a:lstStyle>
          <a:p>
            <a:pPr>
              <a:defRPr/>
            </a:pPr>
            <a:fld id="{389318FD-4EEC-4C57-A972-0B24B85155E4}" type="slidenum">
              <a:rPr lang="en-US" altLang="en-US"/>
              <a:pPr>
                <a:defRPr/>
              </a:pPr>
              <a:t>‹#›</a:t>
            </a:fld>
            <a:endParaRPr lang="en-US" altLang="en-US"/>
          </a:p>
        </p:txBody>
      </p:sp>
    </p:spTree>
    <p:extLst>
      <p:ext uri="{BB962C8B-B14F-4D97-AF65-F5344CB8AC3E}">
        <p14:creationId xmlns:p14="http://schemas.microsoft.com/office/powerpoint/2010/main" val="1874775401"/>
      </p:ext>
    </p:extLst>
  </p:cSld>
  <p:clrMapOvr>
    <a:masterClrMapping/>
  </p:clrMapOvr>
  <p:transition spd="slow">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218A1C0-5E86-44FA-96CE-D0C3A0911C5A}"/>
              </a:ext>
            </a:extLst>
          </p:cNvPr>
          <p:cNvSpPr>
            <a:spLocks noGrp="1"/>
          </p:cNvSpPr>
          <p:nvPr>
            <p:ph type="dt" sz="half" idx="10"/>
          </p:nvPr>
        </p:nvSpPr>
        <p:spPr/>
        <p:txBody>
          <a:bodyPr/>
          <a:lstStyle>
            <a:lvl1pPr>
              <a:defRPr/>
            </a:lvl1pPr>
          </a:lstStyle>
          <a:p>
            <a:pPr>
              <a:defRPr/>
            </a:pPr>
            <a:fld id="{FAE11748-68B0-424D-A128-8EE4A2F1567E}" type="datetime1">
              <a:rPr lang="en-US"/>
              <a:pPr>
                <a:defRPr/>
              </a:pPr>
              <a:t>5/14/2025</a:t>
            </a:fld>
            <a:endParaRPr lang="en-US"/>
          </a:p>
        </p:txBody>
      </p:sp>
      <p:sp>
        <p:nvSpPr>
          <p:cNvPr id="3" name="Footer Placeholder 4">
            <a:extLst>
              <a:ext uri="{FF2B5EF4-FFF2-40B4-BE49-F238E27FC236}">
                <a16:creationId xmlns:a16="http://schemas.microsoft.com/office/drawing/2014/main" id="{DC30598B-A85E-40F2-B0F9-CC04D8E3F3E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20ADC7C-B221-49C5-9757-EBEBB0F9207F}"/>
              </a:ext>
            </a:extLst>
          </p:cNvPr>
          <p:cNvSpPr>
            <a:spLocks noGrp="1"/>
          </p:cNvSpPr>
          <p:nvPr>
            <p:ph type="sldNum" sz="quarter" idx="12"/>
          </p:nvPr>
        </p:nvSpPr>
        <p:spPr/>
        <p:txBody>
          <a:bodyPr/>
          <a:lstStyle>
            <a:lvl1pPr>
              <a:defRPr/>
            </a:lvl1pPr>
          </a:lstStyle>
          <a:p>
            <a:pPr>
              <a:defRPr/>
            </a:pPr>
            <a:fld id="{2F195F4C-44D2-4F45-A0AC-21646A9D27BF}" type="slidenum">
              <a:rPr lang="en-US" altLang="en-US"/>
              <a:pPr>
                <a:defRPr/>
              </a:pPr>
              <a:t>‹#›</a:t>
            </a:fld>
            <a:endParaRPr lang="en-US" altLang="en-US"/>
          </a:p>
        </p:txBody>
      </p:sp>
    </p:spTree>
    <p:extLst>
      <p:ext uri="{BB962C8B-B14F-4D97-AF65-F5344CB8AC3E}">
        <p14:creationId xmlns:p14="http://schemas.microsoft.com/office/powerpoint/2010/main" val="3579266658"/>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79DD4CF-015F-4F62-A63C-9D088FAC4792}"/>
              </a:ext>
            </a:extLst>
          </p:cNvPr>
          <p:cNvSpPr>
            <a:spLocks noGrp="1"/>
          </p:cNvSpPr>
          <p:nvPr>
            <p:ph type="dt" sz="half" idx="10"/>
          </p:nvPr>
        </p:nvSpPr>
        <p:spPr/>
        <p:txBody>
          <a:bodyPr/>
          <a:lstStyle>
            <a:lvl1pPr>
              <a:defRPr/>
            </a:lvl1pPr>
          </a:lstStyle>
          <a:p>
            <a:pPr>
              <a:defRPr/>
            </a:pPr>
            <a:fld id="{7094E8B7-7DCF-4AE2-ACBE-26DA6EBB7347}" type="datetime1">
              <a:rPr lang="en-US"/>
              <a:pPr>
                <a:defRPr/>
              </a:pPr>
              <a:t>5/14/2025</a:t>
            </a:fld>
            <a:endParaRPr lang="en-US"/>
          </a:p>
        </p:txBody>
      </p:sp>
      <p:sp>
        <p:nvSpPr>
          <p:cNvPr id="6" name="Footer Placeholder 4">
            <a:extLst>
              <a:ext uri="{FF2B5EF4-FFF2-40B4-BE49-F238E27FC236}">
                <a16:creationId xmlns:a16="http://schemas.microsoft.com/office/drawing/2014/main" id="{9F56518C-25E4-4791-80CF-9603927DE7B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46B593C-043B-40F1-98DA-B1906E58EBEB}"/>
              </a:ext>
            </a:extLst>
          </p:cNvPr>
          <p:cNvSpPr>
            <a:spLocks noGrp="1"/>
          </p:cNvSpPr>
          <p:nvPr>
            <p:ph type="sldNum" sz="quarter" idx="12"/>
          </p:nvPr>
        </p:nvSpPr>
        <p:spPr/>
        <p:txBody>
          <a:bodyPr/>
          <a:lstStyle>
            <a:lvl1pPr>
              <a:defRPr/>
            </a:lvl1pPr>
          </a:lstStyle>
          <a:p>
            <a:pPr>
              <a:defRPr/>
            </a:pPr>
            <a:fld id="{7CD429D7-E526-4101-969E-B40B8D8E48CC}" type="slidenum">
              <a:rPr lang="en-US" altLang="en-US"/>
              <a:pPr>
                <a:defRPr/>
              </a:pPr>
              <a:t>‹#›</a:t>
            </a:fld>
            <a:endParaRPr lang="en-US" altLang="en-US"/>
          </a:p>
        </p:txBody>
      </p:sp>
    </p:spTree>
    <p:extLst>
      <p:ext uri="{BB962C8B-B14F-4D97-AF65-F5344CB8AC3E}">
        <p14:creationId xmlns:p14="http://schemas.microsoft.com/office/powerpoint/2010/main" val="3478220043"/>
      </p:ext>
    </p:extLst>
  </p:cSld>
  <p:clrMapOvr>
    <a:masterClrMapping/>
  </p:clrMapOvr>
  <p:transition spd="slow">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B5A9D87-E05A-4D16-A703-1E97A8BA2C34}"/>
              </a:ext>
            </a:extLst>
          </p:cNvPr>
          <p:cNvSpPr>
            <a:spLocks noGrp="1"/>
          </p:cNvSpPr>
          <p:nvPr>
            <p:ph type="dt" sz="half" idx="10"/>
          </p:nvPr>
        </p:nvSpPr>
        <p:spPr/>
        <p:txBody>
          <a:bodyPr/>
          <a:lstStyle>
            <a:lvl1pPr>
              <a:defRPr/>
            </a:lvl1pPr>
          </a:lstStyle>
          <a:p>
            <a:pPr>
              <a:defRPr/>
            </a:pPr>
            <a:fld id="{A58AEAC7-C2C3-44AF-AB2E-36A1774D5378}" type="datetime1">
              <a:rPr lang="en-US"/>
              <a:pPr>
                <a:defRPr/>
              </a:pPr>
              <a:t>5/14/2025</a:t>
            </a:fld>
            <a:endParaRPr lang="en-US"/>
          </a:p>
        </p:txBody>
      </p:sp>
      <p:sp>
        <p:nvSpPr>
          <p:cNvPr id="6" name="Footer Placeholder 4">
            <a:extLst>
              <a:ext uri="{FF2B5EF4-FFF2-40B4-BE49-F238E27FC236}">
                <a16:creationId xmlns:a16="http://schemas.microsoft.com/office/drawing/2014/main" id="{50E92F1C-94F6-478A-96CC-20CEB3BF821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1659F05-47D4-46F4-A7AC-A02AE18D3546}"/>
              </a:ext>
            </a:extLst>
          </p:cNvPr>
          <p:cNvSpPr>
            <a:spLocks noGrp="1"/>
          </p:cNvSpPr>
          <p:nvPr>
            <p:ph type="sldNum" sz="quarter" idx="12"/>
          </p:nvPr>
        </p:nvSpPr>
        <p:spPr/>
        <p:txBody>
          <a:bodyPr/>
          <a:lstStyle>
            <a:lvl1pPr>
              <a:defRPr/>
            </a:lvl1pPr>
          </a:lstStyle>
          <a:p>
            <a:pPr>
              <a:defRPr/>
            </a:pPr>
            <a:fld id="{D66FD7F1-16F9-4E12-83AD-C4245146BA57}" type="slidenum">
              <a:rPr lang="en-US" altLang="en-US"/>
              <a:pPr>
                <a:defRPr/>
              </a:pPr>
              <a:t>‹#›</a:t>
            </a:fld>
            <a:endParaRPr lang="en-US" altLang="en-US"/>
          </a:p>
        </p:txBody>
      </p:sp>
    </p:spTree>
    <p:extLst>
      <p:ext uri="{BB962C8B-B14F-4D97-AF65-F5344CB8AC3E}">
        <p14:creationId xmlns:p14="http://schemas.microsoft.com/office/powerpoint/2010/main" val="1999370667"/>
      </p:ext>
    </p:extLst>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9A3E1B4-65C6-415A-9681-D05B402B0E8D}"/>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C566853-DAEB-4CB7-818F-723C37230FEE}"/>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A04BD739-9829-4F69-BC53-75013DDD18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46687D5-4D00-474F-82B8-FCFBD98170F5}" type="datetime1">
              <a:rPr lang="en-US"/>
              <a:pPr>
                <a:defRPr/>
              </a:pPr>
              <a:t>5/14/2025</a:t>
            </a:fld>
            <a:endParaRPr lang="en-US"/>
          </a:p>
        </p:txBody>
      </p:sp>
      <p:sp>
        <p:nvSpPr>
          <p:cNvPr id="5" name="Footer Placeholder 4">
            <a:extLst>
              <a:ext uri="{FF2B5EF4-FFF2-40B4-BE49-F238E27FC236}">
                <a16:creationId xmlns:a16="http://schemas.microsoft.com/office/drawing/2014/main" id="{505F0A4C-9308-45AA-A1AA-7B038DC01F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142AE0DB-89DF-4A35-9269-9E85DEA2E368}"/>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ADBF7CE3-29D9-4203-A481-45960E76618F}" type="slidenum">
              <a:rPr lang="en-US" altLang="en-US"/>
              <a:pPr>
                <a:defRPr/>
              </a:pPr>
              <a:t>‹#›</a:t>
            </a:fld>
            <a:endParaRPr lang="en-US" altLang="en-US"/>
          </a:p>
        </p:txBody>
      </p:sp>
      <p:pic>
        <p:nvPicPr>
          <p:cNvPr id="1031" name="Picture 7">
            <a:extLst>
              <a:ext uri="{FF2B5EF4-FFF2-40B4-BE49-F238E27FC236}">
                <a16:creationId xmlns:a16="http://schemas.microsoft.com/office/drawing/2014/main" id="{102663E2-6C69-49E4-9FEB-A0ED3DD955F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153025"/>
            <a:ext cx="12192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Lst>
  <p:transition spd="slow">
    <p:blinds dir="vert"/>
  </p:transition>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90" name="Google Shape;90;p13"/>
          <p:cNvSpPr txBox="1"/>
          <p:nvPr/>
        </p:nvSpPr>
        <p:spPr>
          <a:xfrm>
            <a:off x="6525369" y="2109718"/>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a:spcBef>
                <a:spcPts val="340"/>
              </a:spcBef>
              <a:spcAft>
                <a:spcPts val="0"/>
              </a:spcAft>
              <a:buClr>
                <a:srgbClr val="17365D"/>
              </a:buClr>
              <a:buSzPts val="1700"/>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a:t>
            </a:r>
            <a:r>
              <a:rPr lang="en-IN" b="1" dirty="0">
                <a:effectLst/>
              </a:rPr>
              <a:t> </a:t>
            </a:r>
            <a:r>
              <a:rPr lang="en-IN" dirty="0">
                <a:effectLst/>
              </a:rPr>
              <a:t>Dr. Shanthi S</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Associate Professor </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400411" y="3961861"/>
            <a:ext cx="12249915" cy="1562100"/>
          </a:xfrm>
          <a:prstGeom prst="rect">
            <a:avLst/>
          </a:prstGeom>
          <a:noFill/>
          <a:ln>
            <a:noFill/>
          </a:ln>
        </p:spPr>
        <p:txBody>
          <a:bodyPr spcFirstLastPara="1" wrap="square" lIns="91425" tIns="45700" rIns="91425" bIns="45700" anchor="t" anchorCtr="0">
            <a:noAutofit/>
          </a:bodyPr>
          <a:lstStyle/>
          <a:p>
            <a:pPr>
              <a:spcBef>
                <a:spcPts val="0"/>
              </a:spcBef>
              <a:spcAft>
                <a:spcPts val="0"/>
              </a:spcAft>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IN" sz="2000" dirty="0" err="1">
                <a:solidFill>
                  <a:srgbClr val="000000"/>
                </a:solidFill>
                <a:effectLst/>
                <a:latin typeface="+mn-lt"/>
              </a:rPr>
              <a:t>Btech</a:t>
            </a:r>
            <a:r>
              <a:rPr lang="en-IN" sz="2000" dirty="0">
                <a:solidFill>
                  <a:srgbClr val="000000"/>
                </a:solidFill>
                <a:effectLst/>
                <a:latin typeface="+mn-lt"/>
              </a:rPr>
              <a:t> (Computer Science)</a:t>
            </a:r>
            <a:endParaRPr lang="en-US" sz="2000" i="0" u="none" strike="noStrike" cap="none" dirty="0">
              <a:solidFill>
                <a:schemeClr val="accent1"/>
              </a:solidFill>
              <a:latin typeface="+mn-lt"/>
              <a:ea typeface="Cambria" panose="02040503050406030204" pitchFamily="18" charset="0"/>
              <a:cs typeface="Verdana"/>
              <a:sym typeface="Verdana"/>
            </a:endParaRPr>
          </a:p>
          <a:p>
            <a:pPr>
              <a:spcBef>
                <a:spcPts val="0"/>
              </a:spcBef>
              <a:spcAft>
                <a:spcPts val="0"/>
              </a:spcAft>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IN" sz="2000" dirty="0">
                <a:effectLst/>
              </a:rPr>
              <a:t>Dr. </a:t>
            </a:r>
            <a:r>
              <a:rPr lang="en-IN" sz="2000" dirty="0" err="1">
                <a:effectLst/>
              </a:rPr>
              <a:t>Anandaraj</a:t>
            </a:r>
            <a:r>
              <a:rPr lang="en-IN" sz="2000" dirty="0">
                <a:effectLst/>
              </a:rPr>
              <a:t> S P</a:t>
            </a:r>
            <a:endParaRPr lang="en-US" sz="2000" dirty="0">
              <a:solidFill>
                <a:schemeClr val="accent1"/>
              </a:solidFill>
              <a:latin typeface="Cambria" panose="02040503050406030204" pitchFamily="18" charset="0"/>
              <a:ea typeface="Cambria" panose="02040503050406030204" pitchFamily="18" charset="0"/>
              <a:cs typeface="Verdana"/>
              <a:sym typeface="Verdana"/>
            </a:endParaRPr>
          </a:p>
          <a:p>
            <a:pPr>
              <a:spcBef>
                <a:spcPts val="0"/>
              </a:spcBef>
              <a:spcAft>
                <a:spcPts val="0"/>
              </a:spcAft>
              <a:buClr>
                <a:srgbClr val="17365D"/>
              </a:buClr>
              <a:buSzPct val="100000"/>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IN" sz="2000" dirty="0">
                <a:effectLst/>
              </a:rPr>
              <a:t>Dr. </a:t>
            </a:r>
            <a:r>
              <a:rPr lang="en-IN" sz="2000" dirty="0" err="1">
                <a:effectLst/>
              </a:rPr>
              <a:t>Sharmasth</a:t>
            </a:r>
            <a:r>
              <a:rPr lang="en-IN" sz="2000" dirty="0">
                <a:effectLst/>
              </a:rPr>
              <a:t> Vali Y</a:t>
            </a:r>
            <a:endParaRPr lang="en-US" sz="2000"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Internship/Project Coordinators</a:t>
            </a:r>
            <a:r>
              <a:rPr lang="en-US" sz="1600" b="1" dirty="0">
                <a:solidFill>
                  <a:schemeClr val="accent1"/>
                </a:solidFill>
                <a:latin typeface="Cambria" panose="02040503050406030204" pitchFamily="18" charset="0"/>
                <a:ea typeface="Cambria" panose="02040503050406030204" pitchFamily="18" charset="0"/>
                <a:cs typeface="Verdana"/>
                <a:sym typeface="Verdana"/>
              </a:rPr>
              <a:t>: </a:t>
            </a:r>
            <a:r>
              <a:rPr lang="en-US" dirty="0">
                <a:latin typeface="+mn-lt"/>
                <a:ea typeface="Cambria" panose="02040503050406030204" pitchFamily="18" charset="0"/>
                <a:cs typeface="Verdana"/>
                <a:sym typeface="Verdana"/>
              </a:rPr>
              <a:t>Mr. Md </a:t>
            </a:r>
            <a:r>
              <a:rPr lang="en-US" dirty="0" err="1">
                <a:latin typeface="+mn-lt"/>
                <a:ea typeface="Cambria" panose="02040503050406030204" pitchFamily="18" charset="0"/>
                <a:cs typeface="Verdana"/>
                <a:sym typeface="Verdana"/>
              </a:rPr>
              <a:t>Ziaur</a:t>
            </a:r>
            <a:r>
              <a:rPr lang="en-US" dirty="0">
                <a:latin typeface="+mn-lt"/>
                <a:ea typeface="Cambria" panose="02040503050406030204" pitchFamily="18" charset="0"/>
                <a:cs typeface="Verdana"/>
                <a:sym typeface="Verdana"/>
              </a:rPr>
              <a:t> Rahman/Dr</a:t>
            </a:r>
            <a:r>
              <a:rPr lang="en-US" u="none" strike="noStrike" cap="none" dirty="0">
                <a:solidFill>
                  <a:schemeClr val="tx1"/>
                </a:solidFill>
                <a:latin typeface="+mn-lt"/>
                <a:ea typeface="Cambria" panose="02040503050406030204" pitchFamily="18" charset="0"/>
                <a:cs typeface="Verdana"/>
                <a:sym typeface="Verdana"/>
              </a:rPr>
              <a:t>. Sampath A K/Dr. Abdul Khadar A</a:t>
            </a:r>
          </a:p>
          <a:p>
            <a:pPr lvl="0">
              <a:buClr>
                <a:srgbClr val="17365D"/>
              </a:buClr>
              <a:buSzPct val="100000"/>
            </a:pPr>
            <a:r>
              <a:rPr lang="en-US" b="1" dirty="0">
                <a:latin typeface="Cambria" panose="02040503050406030204" pitchFamily="18" charset="0"/>
                <a:ea typeface="Cambria" panose="02040503050406030204" pitchFamily="18" charset="0"/>
                <a:cs typeface="Verdana"/>
                <a:sym typeface="Verdana"/>
              </a:rPr>
              <a:t>                                                                                                                </a:t>
            </a:r>
            <a:endParaRPr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
        <p:nvSpPr>
          <p:cNvPr id="9" name="Title 1"/>
          <p:cNvSpPr txBox="1">
            <a:spLocks/>
          </p:cNvSpPr>
          <p:nvPr/>
        </p:nvSpPr>
        <p:spPr>
          <a:xfrm>
            <a:off x="838200" y="130629"/>
            <a:ext cx="10515600" cy="15600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7365D"/>
              </a:buClr>
              <a:buSzPts val="2800"/>
              <a:buFont typeface="Verdana"/>
              <a:buNone/>
              <a:defRPr sz="2800" b="1" i="0" u="none" strike="noStrike" cap="none">
                <a:solidFill>
                  <a:srgbClr val="17365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ltLang="en-US" dirty="0">
                <a:solidFill>
                  <a:schemeClr val="accent1">
                    <a:lumMod val="75000"/>
                  </a:schemeClr>
                </a:solidFill>
                <a:latin typeface="Times New Roman" panose="02020603050405020304" pitchFamily="18" charset="0"/>
                <a:cs typeface="Times New Roman" panose="02020603050405020304" pitchFamily="18" charset="0"/>
              </a:rPr>
              <a:t>PIP4004 - INTERNSHIP</a:t>
            </a:r>
            <a:br>
              <a:rPr lang="en-IN" dirty="0">
                <a:solidFill>
                  <a:srgbClr val="FF0000"/>
                </a:solidFill>
                <a:latin typeface="Times New Roman" panose="02020603050405020304" pitchFamily="18" charset="0"/>
                <a:cs typeface="Times New Roman" panose="02020603050405020304" pitchFamily="18" charset="0"/>
              </a:rPr>
            </a:br>
            <a:r>
              <a:rPr lang="en-US" sz="2400">
                <a:solidFill>
                  <a:srgbClr val="0070C0"/>
                </a:solidFill>
                <a:latin typeface="Times New Roman" panose="02020603050405020304" pitchFamily="18" charset="0"/>
                <a:ea typeface="Tahoma" pitchFamily="34" charset="0"/>
                <a:cs typeface="Times New Roman" panose="02020603050405020304" pitchFamily="18" charset="0"/>
              </a:rPr>
              <a:t>Final Review </a:t>
            </a:r>
            <a:r>
              <a:rPr lang="en-US" sz="2400" dirty="0">
                <a:solidFill>
                  <a:srgbClr val="0070C0"/>
                </a:solidFill>
                <a:latin typeface="Times New Roman" panose="02020603050405020304" pitchFamily="18" charset="0"/>
                <a:ea typeface="Tahoma" pitchFamily="34" charset="0"/>
                <a:cs typeface="Times New Roman" panose="02020603050405020304" pitchFamily="18" charset="0"/>
              </a:rPr>
              <a:t>Presentation </a:t>
            </a:r>
            <a:br>
              <a:rPr lang="en-US" sz="2400" dirty="0">
                <a:solidFill>
                  <a:srgbClr val="0070C0"/>
                </a:solidFill>
                <a:latin typeface="Times New Roman" panose="02020603050405020304" pitchFamily="18" charset="0"/>
                <a:ea typeface="Tahoma" pitchFamily="34" charset="0"/>
                <a:cs typeface="Times New Roman" panose="02020603050405020304" pitchFamily="18" charset="0"/>
              </a:rPr>
            </a:br>
            <a:r>
              <a:rPr lang="en-US" sz="2400" dirty="0">
                <a:solidFill>
                  <a:srgbClr val="0070C0"/>
                </a:solidFill>
                <a:latin typeface="Times New Roman" panose="02020603050405020304" pitchFamily="18" charset="0"/>
                <a:ea typeface="Tahoma" pitchFamily="34" charset="0"/>
                <a:cs typeface="Times New Roman" panose="02020603050405020304" pitchFamily="18" charset="0"/>
              </a:rPr>
              <a:t>PROJECT MANAGEMENT / CYBERSECURITY SOLUTIONS</a:t>
            </a:r>
            <a:br>
              <a:rPr lang="en-US" sz="2400" dirty="0">
                <a:solidFill>
                  <a:srgbClr val="0070C0"/>
                </a:solidFill>
                <a:latin typeface="Times New Roman" panose="02020603050405020304" pitchFamily="18" charset="0"/>
                <a:ea typeface="Tahoma" pitchFamily="34"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211618089"/>
              </p:ext>
            </p:extLst>
          </p:nvPr>
        </p:nvGraphicFramePr>
        <p:xfrm>
          <a:off x="601909" y="1911875"/>
          <a:ext cx="5321552" cy="1828800"/>
        </p:xfrm>
        <a:graphic>
          <a:graphicData uri="http://schemas.openxmlformats.org/drawingml/2006/table">
            <a:tbl>
              <a:tblPr firstRow="1" bandRow="1">
                <a:tableStyleId>{5C22544A-7EE6-4342-B048-85BDC9FD1C3A}</a:tableStyleId>
              </a:tblPr>
              <a:tblGrid>
                <a:gridCol w="1371270">
                  <a:extLst>
                    <a:ext uri="{9D8B030D-6E8A-4147-A177-3AD203B41FA5}">
                      <a16:colId xmlns:a16="http://schemas.microsoft.com/office/drawing/2014/main" val="2689928737"/>
                    </a:ext>
                  </a:extLst>
                </a:gridCol>
                <a:gridCol w="3950282">
                  <a:extLst>
                    <a:ext uri="{9D8B030D-6E8A-4147-A177-3AD203B41FA5}">
                      <a16:colId xmlns:a16="http://schemas.microsoft.com/office/drawing/2014/main" val="3965538731"/>
                    </a:ext>
                  </a:extLst>
                </a:gridCol>
              </a:tblGrid>
              <a:tr h="362263">
                <a:tc gridSpan="2">
                  <a:txBody>
                    <a:bodyPr/>
                    <a:lstStyle/>
                    <a:p>
                      <a:pPr algn="ctr"/>
                      <a:r>
                        <a:rPr lang="en-US" dirty="0">
                          <a:latin typeface="Cambria" panose="02040503050406030204" pitchFamily="18" charset="0"/>
                          <a:ea typeface="Cambria" panose="02040503050406030204" pitchFamily="18" charset="0"/>
                          <a:cs typeface="Times New Roman" panose="02020603050405020304" pitchFamily="18" charset="0"/>
                        </a:rPr>
                        <a:t>Student Details</a:t>
                      </a:r>
                    </a:p>
                  </a:txBody>
                  <a:tcPr/>
                </a:tc>
                <a:tc hMerge="1">
                  <a:txBody>
                    <a:bodyPr/>
                    <a:lstStyle/>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65105319"/>
                  </a:ext>
                </a:extLst>
              </a:tr>
              <a:tr h="362263">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Name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effectLst/>
                        </a:rPr>
                        <a:t>Harsh Abhinav A</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673540802"/>
                  </a:ext>
                </a:extLst>
              </a:tr>
              <a:tr h="362263">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Roll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effectLst/>
                        </a:rPr>
                        <a:t>20211CCS0035</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825509489"/>
                  </a:ext>
                </a:extLst>
              </a:tr>
              <a:tr h="362263">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Section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effectLst/>
                        </a:rPr>
                        <a:t>8CCS03</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278268189"/>
                  </a:ext>
                </a:extLst>
              </a:tr>
              <a:tr h="362263">
                <a:tc>
                  <a:txBody>
                    <a:bodyPr/>
                    <a:lstStyle/>
                    <a:p>
                      <a:pPr algn="l"/>
                      <a:r>
                        <a:rPr lang="en-US" b="1" dirty="0">
                          <a:latin typeface="Cambria" panose="02040503050406030204" pitchFamily="18" charset="0"/>
                          <a:ea typeface="Cambria" panose="02040503050406030204" pitchFamily="18" charset="0"/>
                          <a:cs typeface="Times New Roman" panose="02020603050405020304" pitchFamily="18" charset="0"/>
                        </a:rPr>
                        <a:t>Batch No.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effectLst/>
                        </a:rPr>
                        <a:t>G-4</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3413316552"/>
                  </a:ext>
                </a:extLst>
              </a:tr>
            </a:tbl>
          </a:graphicData>
        </a:graphic>
      </p:graphicFrame>
    </p:spTree>
    <p:extLst>
      <p:ext uri="{BB962C8B-B14F-4D97-AF65-F5344CB8AC3E}">
        <p14:creationId xmlns:p14="http://schemas.microsoft.com/office/powerpoint/2010/main" val="3090239800"/>
      </p:ext>
    </p:extLst>
  </p:cSld>
  <p:clrMapOvr>
    <a:masterClrMapping/>
  </p:clrMapOvr>
  <p:transition spd="slow">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A41F4-CE96-DABC-7126-11E518C34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8C4BD-510B-9ED1-9643-00080158D69D}"/>
              </a:ext>
            </a:extLst>
          </p:cNvPr>
          <p:cNvSpPr>
            <a:spLocks noGrp="1"/>
          </p:cNvSpPr>
          <p:nvPr>
            <p:ph type="title"/>
          </p:nvPr>
        </p:nvSpPr>
        <p:spPr>
          <a:xfrm>
            <a:off x="172616" y="0"/>
            <a:ext cx="10515600" cy="819241"/>
          </a:xfrm>
        </p:spPr>
        <p:txBody>
          <a:bodyPr/>
          <a:lstStyle/>
          <a:p>
            <a:r>
              <a:rPr lang="en-IN" sz="3200" b="1" dirty="0">
                <a:solidFill>
                  <a:schemeClr val="accent1">
                    <a:lumMod val="75000"/>
                  </a:schemeClr>
                </a:solidFill>
                <a:latin typeface="+mn-lt"/>
                <a:cs typeface="Times New Roman" panose="02020603050405020304" pitchFamily="18" charset="0"/>
              </a:rPr>
              <a:t>Objectives</a:t>
            </a:r>
            <a:r>
              <a:rPr lang="en-IN" sz="3200" b="1" dirty="0">
                <a:solidFill>
                  <a:schemeClr val="accent1">
                    <a:lumMod val="75000"/>
                  </a:schemeClr>
                </a:solidFill>
                <a:latin typeface="Times New Roman" panose="02020603050405020304" pitchFamily="18" charset="0"/>
                <a:cs typeface="Times New Roman" panose="02020603050405020304" pitchFamily="18" charset="0"/>
              </a:rPr>
              <a:t> of the work</a:t>
            </a:r>
          </a:p>
        </p:txBody>
      </p:sp>
      <p:sp>
        <p:nvSpPr>
          <p:cNvPr id="3" name="Content Placeholder 2">
            <a:extLst>
              <a:ext uri="{FF2B5EF4-FFF2-40B4-BE49-F238E27FC236}">
                <a16:creationId xmlns:a16="http://schemas.microsoft.com/office/drawing/2014/main" id="{78FE51BF-1637-019D-4177-D8B9BB4AF2EE}"/>
              </a:ext>
            </a:extLst>
          </p:cNvPr>
          <p:cNvSpPr>
            <a:spLocks noGrp="1"/>
          </p:cNvSpPr>
          <p:nvPr>
            <p:ph idx="1"/>
          </p:nvPr>
        </p:nvSpPr>
        <p:spPr>
          <a:xfrm>
            <a:off x="138404" y="797145"/>
            <a:ext cx="11963400" cy="4058194"/>
          </a:xfrm>
        </p:spPr>
        <p:txBody>
          <a:bodyPr/>
          <a:lstStyle/>
          <a:p>
            <a:pPr marL="0" indent="0" algn="just">
              <a:buNone/>
            </a:pPr>
            <a:r>
              <a:rPr lang="en-US" sz="2400" dirty="0">
                <a:solidFill>
                  <a:srgbClr val="000000"/>
                </a:solidFill>
                <a:effectLst/>
                <a:cs typeface="Times New Roman" panose="02020603050405020304" pitchFamily="18" charset="0"/>
              </a:rPr>
              <a:t>Content Moderation</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Content moderation is essential for maintaining safe and high-quality digital platforms. Its primary uses include:</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Preventing Harmful Content – Filters out hate speech, misinformation, violence, or explicit material.</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Ensuring Compliance – Helps platforms follow legal regulations and community guidelines.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Enhancing User Trust – A well-moderated platform improves credibility and user engagement.</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Protecting Brand Reputation – Prevents offensive or misleading content from damaging a company’s image.</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Reducing Spam &amp; Scams – Eliminates fake profiles, bots, and fraudulent activities.</a:t>
            </a:r>
            <a:endParaRPr lang="en-US" sz="2400" dirty="0">
              <a:effectLst/>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03F2928-8C9E-3625-D727-AED532AC49CD}"/>
              </a:ext>
            </a:extLst>
          </p:cNvPr>
          <p:cNvSpPr>
            <a:spLocks noGrp="1"/>
          </p:cNvSpPr>
          <p:nvPr>
            <p:ph type="sldNum" sz="quarter" idx="12"/>
          </p:nvPr>
        </p:nvSpPr>
        <p:spPr/>
        <p:txBody>
          <a:bodyPr/>
          <a:lstStyle/>
          <a:p>
            <a:pPr>
              <a:defRPr/>
            </a:pPr>
            <a:fld id="{815EC703-C051-410C-8BA1-62752E291E83}" type="slidenum">
              <a:rPr lang="en-US" altLang="en-US" smtClean="0"/>
              <a:pPr>
                <a:defRPr/>
              </a:pPr>
              <a:t>10</a:t>
            </a:fld>
            <a:endParaRPr lang="en-US" altLang="en-US"/>
          </a:p>
        </p:txBody>
      </p:sp>
    </p:spTree>
    <p:extLst>
      <p:ext uri="{BB962C8B-B14F-4D97-AF65-F5344CB8AC3E}">
        <p14:creationId xmlns:p14="http://schemas.microsoft.com/office/powerpoint/2010/main" val="2840996635"/>
      </p:ext>
    </p:extLst>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90" y="70578"/>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Literature Review</a:t>
            </a:r>
          </a:p>
        </p:txBody>
      </p:sp>
      <p:sp>
        <p:nvSpPr>
          <p:cNvPr id="3" name="Content Placeholder 2"/>
          <p:cNvSpPr>
            <a:spLocks noGrp="1"/>
          </p:cNvSpPr>
          <p:nvPr>
            <p:ph idx="1"/>
          </p:nvPr>
        </p:nvSpPr>
        <p:spPr>
          <a:xfrm>
            <a:off x="325016" y="824505"/>
            <a:ext cx="10515600" cy="4058194"/>
          </a:xfrm>
        </p:spPr>
        <p:txBody>
          <a:bodyPr/>
          <a:lstStyle/>
          <a:p>
            <a:pPr marL="0" indent="0" algn="just">
              <a:buNone/>
            </a:pPr>
            <a:r>
              <a:rPr lang="en-US" sz="2400" b="1" dirty="0">
                <a:cs typeface="Times New Roman" panose="02020603050405020304" pitchFamily="18" charset="0"/>
              </a:rPr>
              <a:t>Penetration Testing</a:t>
            </a:r>
          </a:p>
          <a:p>
            <a:pPr algn="just">
              <a:buFont typeface="Arial" panose="020B0604020202020204" pitchFamily="34" charset="0"/>
              <a:buChar char="•"/>
            </a:pPr>
            <a:r>
              <a:rPr lang="en-US" sz="2400" dirty="0">
                <a:cs typeface="Times New Roman" panose="02020603050405020304" pitchFamily="18" charset="0"/>
              </a:rPr>
              <a:t>Simulates real-world attacks to identify vulnerabilities.</a:t>
            </a:r>
          </a:p>
          <a:p>
            <a:pPr algn="just">
              <a:buFont typeface="Arial" panose="020B0604020202020204" pitchFamily="34" charset="0"/>
              <a:buChar char="•"/>
            </a:pPr>
            <a:r>
              <a:rPr lang="en-US" sz="2400" dirty="0">
                <a:cs typeface="Times New Roman" panose="02020603050405020304" pitchFamily="18" charset="0"/>
              </a:rPr>
              <a:t>Used to test network security, web applications, and endpoint defenses.</a:t>
            </a:r>
          </a:p>
          <a:p>
            <a:pPr marL="0" indent="0" algn="just">
              <a:buNone/>
            </a:pPr>
            <a:r>
              <a:rPr lang="en-US" sz="2400" b="1" dirty="0">
                <a:cs typeface="Times New Roman" panose="02020603050405020304" pitchFamily="18" charset="0"/>
              </a:rPr>
              <a:t>Malware Analysis</a:t>
            </a:r>
          </a:p>
          <a:p>
            <a:pPr algn="just">
              <a:buFont typeface="Arial" panose="020B0604020202020204" pitchFamily="34" charset="0"/>
              <a:buChar char="•"/>
            </a:pPr>
            <a:r>
              <a:rPr lang="en-US" sz="2400" dirty="0">
                <a:cs typeface="Times New Roman" panose="02020603050405020304" pitchFamily="18" charset="0"/>
              </a:rPr>
              <a:t>Focuses on understanding the behavior of viruses, worms, and ransomware in an isolated lab environment.</a:t>
            </a:r>
          </a:p>
          <a:p>
            <a:pPr marL="0" indent="0" algn="just">
              <a:buNone/>
            </a:pPr>
            <a:r>
              <a:rPr lang="en-US" sz="2400" b="1" dirty="0">
                <a:cs typeface="Times New Roman" panose="02020603050405020304" pitchFamily="18" charset="0"/>
              </a:rPr>
              <a:t>Intrusion Detection and Prevention Systems (IDPS) Testing</a:t>
            </a:r>
          </a:p>
          <a:p>
            <a:pPr algn="just">
              <a:buFont typeface="Arial" panose="020B0604020202020204" pitchFamily="34" charset="0"/>
              <a:buChar char="•"/>
            </a:pPr>
            <a:r>
              <a:rPr lang="en-US" sz="2400" dirty="0">
                <a:cs typeface="Times New Roman" panose="02020603050405020304" pitchFamily="18" charset="0"/>
              </a:rPr>
              <a:t>Evaluates the effectiveness of security tools in detecting and blocking cyber threats.</a:t>
            </a:r>
          </a:p>
          <a:p>
            <a:pPr algn="just">
              <a:buFont typeface="Arial" panose="020B0604020202020204" pitchFamily="34" charset="0"/>
              <a:buChar char="•"/>
            </a:pPr>
            <a:r>
              <a:rPr lang="en-US" sz="2400" dirty="0">
                <a:cs typeface="Times New Roman" panose="02020603050405020304" pitchFamily="18" charset="0"/>
              </a:rPr>
              <a:t>Explore machine learning approaches in intrusion detection systems (IDS).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11</a:t>
            </a:fld>
            <a:endParaRPr lang="en-US" altLang="en-US"/>
          </a:p>
        </p:txBody>
      </p:sp>
    </p:spTree>
    <p:extLst>
      <p:ext uri="{BB962C8B-B14F-4D97-AF65-F5344CB8AC3E}">
        <p14:creationId xmlns:p14="http://schemas.microsoft.com/office/powerpoint/2010/main" val="2834320934"/>
      </p:ext>
    </p:extLst>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04234-7DE6-F9D3-EA70-4C3AC1A44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A9B67-DAFF-1287-1C07-81530A4DEC17}"/>
              </a:ext>
            </a:extLst>
          </p:cNvPr>
          <p:cNvSpPr>
            <a:spLocks noGrp="1"/>
          </p:cNvSpPr>
          <p:nvPr>
            <p:ph type="title"/>
          </p:nvPr>
        </p:nvSpPr>
        <p:spPr>
          <a:xfrm>
            <a:off x="149290" y="136525"/>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66BB8445-7D91-369F-28E2-7C773C12A42E}"/>
              </a:ext>
            </a:extLst>
          </p:cNvPr>
          <p:cNvSpPr>
            <a:spLocks noGrp="1"/>
          </p:cNvSpPr>
          <p:nvPr>
            <p:ph idx="1"/>
          </p:nvPr>
        </p:nvSpPr>
        <p:spPr>
          <a:xfrm>
            <a:off x="269032" y="969762"/>
            <a:ext cx="11922968" cy="4058194"/>
          </a:xfrm>
        </p:spPr>
        <p:txBody>
          <a:bodyPr/>
          <a:lstStyle/>
          <a:p>
            <a:pPr marL="0" indent="0" algn="just">
              <a:buNone/>
            </a:pPr>
            <a:r>
              <a:rPr lang="en-US" sz="2400" b="1" dirty="0">
                <a:cs typeface="Times New Roman" panose="02020603050405020304" pitchFamily="18" charset="0"/>
              </a:rPr>
              <a:t>Digital Forensics Testing</a:t>
            </a:r>
          </a:p>
          <a:p>
            <a:pPr algn="just">
              <a:buFont typeface="Arial" panose="020B0604020202020204" pitchFamily="34" charset="0"/>
              <a:buChar char="•"/>
            </a:pPr>
            <a:r>
              <a:rPr lang="en-US" sz="2400" dirty="0">
                <a:cs typeface="Times New Roman" panose="02020603050405020304" pitchFamily="18" charset="0"/>
              </a:rPr>
              <a:t>Used to investigate cybercrimes by analyzing logs, files, and system behavior.</a:t>
            </a:r>
          </a:p>
          <a:p>
            <a:pPr algn="just">
              <a:buFont typeface="Arial" panose="020B0604020202020204" pitchFamily="34" charset="0"/>
              <a:buChar char="•"/>
            </a:pPr>
            <a:r>
              <a:rPr lang="en-US" sz="2400" dirty="0">
                <a:cs typeface="Times New Roman" panose="02020603050405020304" pitchFamily="18" charset="0"/>
              </a:rPr>
              <a:t>Discusses the role of digital forensics in cybercrime investigations.</a:t>
            </a:r>
          </a:p>
          <a:p>
            <a:pPr marL="0" indent="0" algn="just">
              <a:buNone/>
            </a:pPr>
            <a:r>
              <a:rPr lang="en-US" sz="2400" b="1" dirty="0">
                <a:cs typeface="Times New Roman" panose="02020603050405020304" pitchFamily="18" charset="0"/>
              </a:rPr>
              <a:t>Cyber Range Simulation</a:t>
            </a:r>
          </a:p>
          <a:p>
            <a:pPr algn="just">
              <a:buFont typeface="Arial" panose="020B0604020202020204" pitchFamily="34" charset="0"/>
              <a:buChar char="•"/>
            </a:pPr>
            <a:r>
              <a:rPr lang="en-US" sz="2400" dirty="0">
                <a:cs typeface="Times New Roman" panose="02020603050405020304" pitchFamily="18" charset="0"/>
              </a:rPr>
              <a:t>Virtualized environments that mimic real-world networks for large-scale attack simulations.</a:t>
            </a:r>
          </a:p>
          <a:p>
            <a:pPr algn="just">
              <a:buFont typeface="Arial" panose="020B0604020202020204" pitchFamily="34" charset="0"/>
              <a:buChar char="•"/>
            </a:pPr>
            <a:r>
              <a:rPr lang="en-US" sz="2400" dirty="0">
                <a:cs typeface="Times New Roman" panose="02020603050405020304" pitchFamily="18" charset="0"/>
              </a:rPr>
              <a:t>Highlight the importance of cyber ranges in government and military cybersecurity training.</a:t>
            </a:r>
          </a:p>
          <a:p>
            <a:pPr marL="0" indent="0" algn="just">
              <a:buNone/>
            </a:pPr>
            <a:r>
              <a:rPr lang="en-US" sz="2400" b="1" dirty="0">
                <a:cs typeface="Times New Roman" panose="02020603050405020304" pitchFamily="18" charset="0"/>
              </a:rPr>
              <a:t>Manual Moderation</a:t>
            </a:r>
          </a:p>
          <a:p>
            <a:pPr algn="just">
              <a:buFont typeface="Arial" panose="020B0604020202020204" pitchFamily="34" charset="0"/>
              <a:buChar char="•"/>
            </a:pPr>
            <a:r>
              <a:rPr lang="en-US" sz="2400" dirty="0">
                <a:cs typeface="Times New Roman" panose="02020603050405020304" pitchFamily="18" charset="0"/>
              </a:rPr>
              <a:t>Involves human reviewers analyzing and removing harmful content.</a:t>
            </a:r>
          </a:p>
          <a:p>
            <a:pPr algn="just">
              <a:buFont typeface="Arial" panose="020B0604020202020204" pitchFamily="34" charset="0"/>
              <a:buChar char="•"/>
            </a:pPr>
            <a:r>
              <a:rPr lang="en-US" sz="2400" dirty="0">
                <a:cs typeface="Times New Roman" panose="02020603050405020304" pitchFamily="18" charset="0"/>
              </a:rPr>
              <a:t>Time-consuming, prone to bias, and psychologically harmful to moderators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622136-FED4-D1A6-1995-25282635EA58}"/>
              </a:ext>
            </a:extLst>
          </p:cNvPr>
          <p:cNvSpPr>
            <a:spLocks noGrp="1"/>
          </p:cNvSpPr>
          <p:nvPr>
            <p:ph type="sldNum" sz="quarter" idx="12"/>
          </p:nvPr>
        </p:nvSpPr>
        <p:spPr/>
        <p:txBody>
          <a:bodyPr/>
          <a:lstStyle/>
          <a:p>
            <a:pPr>
              <a:defRPr/>
            </a:pPr>
            <a:fld id="{815EC703-C051-410C-8BA1-62752E291E83}" type="slidenum">
              <a:rPr lang="en-US" altLang="en-US" smtClean="0"/>
              <a:pPr>
                <a:defRPr/>
              </a:pPr>
              <a:t>12</a:t>
            </a:fld>
            <a:endParaRPr lang="en-US" altLang="en-US"/>
          </a:p>
        </p:txBody>
      </p:sp>
    </p:spTree>
    <p:extLst>
      <p:ext uri="{BB962C8B-B14F-4D97-AF65-F5344CB8AC3E}">
        <p14:creationId xmlns:p14="http://schemas.microsoft.com/office/powerpoint/2010/main" val="1670454478"/>
      </p:ext>
    </p:extLst>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E8F7-90B5-012A-6251-DC32A3243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2836F-5918-9B05-A28A-65AE22F368B0}"/>
              </a:ext>
            </a:extLst>
          </p:cNvPr>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396553C9-EDED-A950-D9EB-112865C041B9}"/>
              </a:ext>
            </a:extLst>
          </p:cNvPr>
          <p:cNvSpPr>
            <a:spLocks noGrp="1"/>
          </p:cNvSpPr>
          <p:nvPr>
            <p:ph idx="1"/>
          </p:nvPr>
        </p:nvSpPr>
        <p:spPr>
          <a:xfrm>
            <a:off x="408993" y="895119"/>
            <a:ext cx="10515600" cy="4058194"/>
          </a:xfrm>
        </p:spPr>
        <p:txBody>
          <a:bodyPr/>
          <a:lstStyle/>
          <a:p>
            <a:pPr marL="0" indent="0" algn="just">
              <a:buNone/>
            </a:pPr>
            <a:r>
              <a:rPr lang="en-US" sz="2400" b="1" dirty="0">
                <a:cs typeface="Times New Roman" panose="02020603050405020304" pitchFamily="18" charset="0"/>
              </a:rPr>
              <a:t>Manual Moderation</a:t>
            </a:r>
          </a:p>
          <a:p>
            <a:pPr algn="just">
              <a:buFont typeface="Arial" panose="020B0604020202020204" pitchFamily="34" charset="0"/>
              <a:buChar char="•"/>
            </a:pPr>
            <a:r>
              <a:rPr lang="en-US" sz="2400" dirty="0">
                <a:cs typeface="Times New Roman" panose="02020603050405020304" pitchFamily="18" charset="0"/>
              </a:rPr>
              <a:t>Involves human reviewers analyzing and removing harmful content.</a:t>
            </a:r>
          </a:p>
          <a:p>
            <a:pPr algn="just">
              <a:buFont typeface="Arial" panose="020B0604020202020204" pitchFamily="34" charset="0"/>
              <a:buChar char="•"/>
            </a:pPr>
            <a:r>
              <a:rPr lang="en-US" sz="2400" dirty="0">
                <a:cs typeface="Times New Roman" panose="02020603050405020304" pitchFamily="18" charset="0"/>
              </a:rPr>
              <a:t>Time-consuming, prone to bias, and psychologically harmful to moderators</a:t>
            </a:r>
          </a:p>
          <a:p>
            <a:pPr marL="0" indent="0" algn="just">
              <a:buNone/>
            </a:pPr>
            <a:r>
              <a:rPr lang="en-US" sz="2400" b="1" dirty="0">
                <a:cs typeface="Times New Roman" panose="02020603050405020304" pitchFamily="18" charset="0"/>
              </a:rPr>
              <a:t>Automated Moderation</a:t>
            </a:r>
          </a:p>
          <a:p>
            <a:pPr algn="just">
              <a:buFont typeface="Arial" panose="020B0604020202020204" pitchFamily="34" charset="0"/>
              <a:buChar char="•"/>
            </a:pPr>
            <a:r>
              <a:rPr lang="en-US" sz="2400" dirty="0">
                <a:cs typeface="Times New Roman" panose="02020603050405020304" pitchFamily="18" charset="0"/>
              </a:rPr>
              <a:t>Uses algorithms, AI, and machine learning for real-time content analysis.</a:t>
            </a:r>
          </a:p>
          <a:p>
            <a:pPr algn="just">
              <a:buFont typeface="Arial" panose="020B0604020202020204" pitchFamily="34" charset="0"/>
              <a:buChar char="•"/>
            </a:pPr>
            <a:r>
              <a:rPr lang="en-US" sz="2400" dirty="0">
                <a:cs typeface="Times New Roman" panose="02020603050405020304" pitchFamily="18" charset="0"/>
              </a:rPr>
              <a:t>AI-based moderation tools used by social media platforms </a:t>
            </a:r>
          </a:p>
          <a:p>
            <a:pPr>
              <a:buFont typeface="Arial" panose="020B0604020202020204" pitchFamily="34" charset="0"/>
              <a:buChar char="•"/>
            </a:pPr>
            <a:endParaRPr lang="en-US" sz="2000" dirty="0"/>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FDAAA06-11E2-219F-DCF8-6A3771D0EECD}"/>
              </a:ext>
            </a:extLst>
          </p:cNvPr>
          <p:cNvSpPr>
            <a:spLocks noGrp="1"/>
          </p:cNvSpPr>
          <p:nvPr>
            <p:ph type="sldNum" sz="quarter" idx="12"/>
          </p:nvPr>
        </p:nvSpPr>
        <p:spPr/>
        <p:txBody>
          <a:bodyPr/>
          <a:lstStyle/>
          <a:p>
            <a:pPr>
              <a:defRPr/>
            </a:pPr>
            <a:fld id="{815EC703-C051-410C-8BA1-62752E291E83}" type="slidenum">
              <a:rPr lang="en-US" altLang="en-US" smtClean="0"/>
              <a:pPr>
                <a:defRPr/>
              </a:pPr>
              <a:t>13</a:t>
            </a:fld>
            <a:endParaRPr lang="en-US" altLang="en-US"/>
          </a:p>
        </p:txBody>
      </p:sp>
    </p:spTree>
    <p:extLst>
      <p:ext uri="{BB962C8B-B14F-4D97-AF65-F5344CB8AC3E}">
        <p14:creationId xmlns:p14="http://schemas.microsoft.com/office/powerpoint/2010/main" val="4251650094"/>
      </p:ext>
    </p:extLst>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Proposed System / Work</a:t>
            </a:r>
          </a:p>
        </p:txBody>
      </p:sp>
      <p:sp>
        <p:nvSpPr>
          <p:cNvPr id="3" name="Content Placeholder 2"/>
          <p:cNvSpPr>
            <a:spLocks noGrp="1"/>
          </p:cNvSpPr>
          <p:nvPr>
            <p:ph idx="1"/>
          </p:nvPr>
        </p:nvSpPr>
        <p:spPr>
          <a:xfrm>
            <a:off x="151576" y="643812"/>
            <a:ext cx="11884913" cy="2434058"/>
          </a:xfrm>
        </p:spPr>
        <p:txBody>
          <a:bodyPr/>
          <a:lstStyle/>
          <a:p>
            <a:pPr marL="0" indent="0" algn="just">
              <a:buNone/>
            </a:pPr>
            <a:r>
              <a:rPr lang="en-US" sz="2000" dirty="0">
                <a:cs typeface="Times New Roman" panose="02020603050405020304" pitchFamily="18" charset="0"/>
              </a:rPr>
              <a:t>Lab testing in cybersecurity provides a controlled and structured environment to simulate, analyze, and mitigate cyber threats. It plays a crucial role in evaluating security measures, identifying vulnerabilities, and enhancing defense mechanisms before deployment in real-world scenarios</a:t>
            </a:r>
          </a:p>
          <a:p>
            <a:pPr marL="0" indent="0" algn="just">
              <a:buNone/>
            </a:pPr>
            <a:r>
              <a:rPr lang="en-US" sz="2000" dirty="0">
                <a:cs typeface="Times New Roman" panose="02020603050405020304" pitchFamily="18" charset="0"/>
              </a:rPr>
              <a:t>Safe and Controlled Testing Environment</a:t>
            </a:r>
          </a:p>
          <a:p>
            <a:pPr algn="just">
              <a:buFont typeface="Arial" panose="020B0604020202020204" pitchFamily="34" charset="0"/>
              <a:buChar char="•"/>
            </a:pPr>
            <a:r>
              <a:rPr lang="en-US" sz="2000" dirty="0">
                <a:cs typeface="Times New Roman" panose="02020603050405020304" pitchFamily="18" charset="0"/>
              </a:rPr>
              <a:t>Allows researchers to simulate cyberattacks without risking actual systems.</a:t>
            </a:r>
          </a:p>
          <a:p>
            <a:pPr algn="just">
              <a:buFont typeface="Arial" panose="020B0604020202020204" pitchFamily="34" charset="0"/>
              <a:buChar char="•"/>
            </a:pPr>
            <a:r>
              <a:rPr lang="en-US" sz="2000" dirty="0">
                <a:cs typeface="Times New Roman" panose="02020603050405020304" pitchFamily="18" charset="0"/>
              </a:rPr>
              <a:t>Provides a risk-free space to test vulnerabilities and security solutions.</a:t>
            </a:r>
          </a:p>
          <a:p>
            <a:pPr marL="0" indent="0" algn="just">
              <a:buNone/>
            </a:pPr>
            <a:r>
              <a:rPr lang="en-US" sz="2000" dirty="0">
                <a:cs typeface="Times New Roman" panose="02020603050405020304" pitchFamily="18" charset="0"/>
              </a:rPr>
              <a:t>Realistic Attack Simulations</a:t>
            </a:r>
          </a:p>
          <a:p>
            <a:pPr algn="just">
              <a:buFont typeface="Arial" panose="020B0604020202020204" pitchFamily="34" charset="0"/>
              <a:buChar char="•"/>
            </a:pPr>
            <a:r>
              <a:rPr lang="en-US" sz="2000" dirty="0">
                <a:cs typeface="Times New Roman" panose="02020603050405020304" pitchFamily="18" charset="0"/>
              </a:rPr>
              <a:t>Enables security teams to recreate real-world cyber threats such as DDoS attacks, malware infections, and phishing attempts.</a:t>
            </a:r>
          </a:p>
          <a:p>
            <a:pPr algn="just">
              <a:buFont typeface="Arial" panose="020B0604020202020204" pitchFamily="34" charset="0"/>
              <a:buChar char="•"/>
            </a:pPr>
            <a:r>
              <a:rPr lang="en-US" sz="2000" dirty="0">
                <a:cs typeface="Times New Roman" panose="02020603050405020304" pitchFamily="18" charset="0"/>
              </a:rPr>
              <a:t>Helps organizations understand threat actor tactics and improve incident response strategies.</a:t>
            </a:r>
          </a:p>
          <a:p>
            <a:pPr marL="0" indent="0" algn="just">
              <a:buNone/>
            </a:pPr>
            <a:r>
              <a:rPr lang="en-US" sz="2000" dirty="0">
                <a:cs typeface="Times New Roman" panose="02020603050405020304" pitchFamily="18" charset="0"/>
              </a:rPr>
              <a:t>Cost-Effective Security Assessments</a:t>
            </a:r>
          </a:p>
          <a:p>
            <a:pPr algn="just">
              <a:buFont typeface="Arial" panose="020B0604020202020204" pitchFamily="34" charset="0"/>
              <a:buChar char="•"/>
            </a:pPr>
            <a:r>
              <a:rPr lang="en-US" sz="2000" dirty="0">
                <a:cs typeface="Times New Roman" panose="02020603050405020304" pitchFamily="18" charset="0"/>
              </a:rPr>
              <a:t>Prevents costly security breaches by identifying vulnerabilities before deployment.</a:t>
            </a:r>
          </a:p>
          <a:p>
            <a:pPr algn="just">
              <a:buFont typeface="Arial" panose="020B0604020202020204" pitchFamily="34" charset="0"/>
              <a:buChar char="•"/>
            </a:pPr>
            <a:r>
              <a:rPr lang="en-US" sz="2000" dirty="0">
                <a:cs typeface="Times New Roman" panose="02020603050405020304" pitchFamily="18" charset="0"/>
              </a:rPr>
              <a:t>Reduces the need for reactive security fixes, which are often expensive and disruptive.</a:t>
            </a:r>
          </a:p>
          <a:p>
            <a:endParaRPr lang="en-IN" sz="2000" dirty="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14</a:t>
            </a:fld>
            <a:endParaRPr lang="en-US" altLang="en-US"/>
          </a:p>
        </p:txBody>
      </p:sp>
    </p:spTree>
    <p:extLst>
      <p:ext uri="{BB962C8B-B14F-4D97-AF65-F5344CB8AC3E}">
        <p14:creationId xmlns:p14="http://schemas.microsoft.com/office/powerpoint/2010/main" val="4048130998"/>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8B690-F424-EF80-A842-41D50C491E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0B468-9D23-58F2-7D2D-047B6BB15854}"/>
              </a:ext>
            </a:extLst>
          </p:cNvPr>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Proposed System / Work</a:t>
            </a:r>
          </a:p>
        </p:txBody>
      </p:sp>
      <p:sp>
        <p:nvSpPr>
          <p:cNvPr id="3" name="Content Placeholder 2">
            <a:extLst>
              <a:ext uri="{FF2B5EF4-FFF2-40B4-BE49-F238E27FC236}">
                <a16:creationId xmlns:a16="http://schemas.microsoft.com/office/drawing/2014/main" id="{64557D68-A7BA-D6BE-FB11-F866ED9CC291}"/>
              </a:ext>
            </a:extLst>
          </p:cNvPr>
          <p:cNvSpPr>
            <a:spLocks noGrp="1"/>
          </p:cNvSpPr>
          <p:nvPr>
            <p:ph idx="1"/>
          </p:nvPr>
        </p:nvSpPr>
        <p:spPr>
          <a:xfrm>
            <a:off x="276625" y="819241"/>
            <a:ext cx="10815918" cy="2930433"/>
          </a:xfrm>
        </p:spPr>
        <p:txBody>
          <a:bodyPr/>
          <a:lstStyle/>
          <a:p>
            <a:pPr marL="0" indent="0" algn="just">
              <a:buNone/>
            </a:pPr>
            <a:r>
              <a:rPr lang="en-US" sz="2000" dirty="0">
                <a:cs typeface="Times New Roman" panose="02020603050405020304" pitchFamily="18" charset="0"/>
              </a:rPr>
              <a:t>Testing of Security Tools and Policies</a:t>
            </a:r>
          </a:p>
          <a:p>
            <a:pPr algn="just">
              <a:buFont typeface="Arial" panose="020B0604020202020204" pitchFamily="34" charset="0"/>
              <a:buChar char="•"/>
            </a:pPr>
            <a:r>
              <a:rPr lang="en-US" sz="2000" dirty="0">
                <a:cs typeface="Times New Roman" panose="02020603050405020304" pitchFamily="18" charset="0"/>
              </a:rPr>
              <a:t>Validates the effectiveness of firewalls, intrusion detection systems (IDS), and endpoint security solutions.</a:t>
            </a:r>
          </a:p>
          <a:p>
            <a:pPr algn="just">
              <a:buFont typeface="Arial" panose="020B0604020202020204" pitchFamily="34" charset="0"/>
              <a:buChar char="•"/>
            </a:pPr>
            <a:r>
              <a:rPr lang="en-US" sz="2000" dirty="0">
                <a:cs typeface="Times New Roman" panose="02020603050405020304" pitchFamily="18" charset="0"/>
              </a:rPr>
              <a:t>Helps organizations refine security policies and compliance with industry standards (e.g., ISO 27001, NIST, GDPR).</a:t>
            </a:r>
          </a:p>
          <a:p>
            <a:pPr marL="0" indent="0" algn="just">
              <a:buNone/>
            </a:pPr>
            <a:r>
              <a:rPr lang="en-US" sz="2000" dirty="0">
                <a:cs typeface="Times New Roman" panose="02020603050405020304" pitchFamily="18" charset="0"/>
              </a:rPr>
              <a:t>Scalability and Flexibility</a:t>
            </a:r>
          </a:p>
          <a:p>
            <a:pPr algn="just">
              <a:buFont typeface="Arial" panose="020B0604020202020204" pitchFamily="34" charset="0"/>
              <a:buChar char="•"/>
            </a:pPr>
            <a:r>
              <a:rPr lang="en-US" sz="2000" dirty="0">
                <a:cs typeface="Times New Roman" panose="02020603050405020304" pitchFamily="18" charset="0"/>
              </a:rPr>
              <a:t>Allows testing of different network configurations, cloud environments, and IoT devices.</a:t>
            </a:r>
          </a:p>
          <a:p>
            <a:pPr algn="just">
              <a:buFont typeface="Arial" panose="020B0604020202020204" pitchFamily="34" charset="0"/>
              <a:buChar char="•"/>
            </a:pPr>
            <a:r>
              <a:rPr lang="en-US" sz="2000" dirty="0">
                <a:cs typeface="Times New Roman" panose="02020603050405020304" pitchFamily="18" charset="0"/>
              </a:rPr>
              <a:t>Can be adapted for penetration testing, malware analysis, and forensic investigations.</a:t>
            </a:r>
          </a:p>
          <a:p>
            <a:pPr marL="0" indent="0" algn="just">
              <a:buNone/>
            </a:pPr>
            <a:r>
              <a:rPr lang="en-US" sz="2000" dirty="0">
                <a:cs typeface="Times New Roman" panose="02020603050405020304" pitchFamily="18" charset="0"/>
              </a:rPr>
              <a:t>Training and Skill Development</a:t>
            </a:r>
          </a:p>
          <a:p>
            <a:pPr algn="just">
              <a:buFont typeface="Arial" panose="020B0604020202020204" pitchFamily="34" charset="0"/>
              <a:buChar char="•"/>
            </a:pPr>
            <a:r>
              <a:rPr lang="en-US" sz="2000" dirty="0">
                <a:cs typeface="Times New Roman" panose="02020603050405020304" pitchFamily="18" charset="0"/>
              </a:rPr>
              <a:t>Provides a hands-on learning environment for cybersecurity professionals, ethical hackers, and researchers.</a:t>
            </a:r>
          </a:p>
          <a:p>
            <a:pPr algn="just">
              <a:buFont typeface="Arial" panose="020B0604020202020204" pitchFamily="34" charset="0"/>
              <a:buChar char="•"/>
            </a:pPr>
            <a:r>
              <a:rPr lang="en-US" sz="2000" dirty="0">
                <a:cs typeface="Times New Roman" panose="02020603050405020304" pitchFamily="18" charset="0"/>
              </a:rPr>
              <a:t>Enhances incident response skills through real-time attack and defense exercises.</a:t>
            </a:r>
          </a:p>
          <a:p>
            <a:endParaRPr lang="en-IN"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D1D18A7-6812-7410-B691-8E1D47C626E5}"/>
              </a:ext>
            </a:extLst>
          </p:cNvPr>
          <p:cNvSpPr>
            <a:spLocks noGrp="1"/>
          </p:cNvSpPr>
          <p:nvPr>
            <p:ph type="sldNum" sz="quarter" idx="12"/>
          </p:nvPr>
        </p:nvSpPr>
        <p:spPr/>
        <p:txBody>
          <a:bodyPr/>
          <a:lstStyle/>
          <a:p>
            <a:pPr>
              <a:defRPr/>
            </a:pPr>
            <a:fld id="{815EC703-C051-410C-8BA1-62752E291E83}" type="slidenum">
              <a:rPr lang="en-US" altLang="en-US" smtClean="0"/>
              <a:pPr>
                <a:defRPr/>
              </a:pPr>
              <a:t>15</a:t>
            </a:fld>
            <a:endParaRPr lang="en-US" altLang="en-US"/>
          </a:p>
        </p:txBody>
      </p:sp>
    </p:spTree>
    <p:extLst>
      <p:ext uri="{BB962C8B-B14F-4D97-AF65-F5344CB8AC3E}">
        <p14:creationId xmlns:p14="http://schemas.microsoft.com/office/powerpoint/2010/main" val="2213700385"/>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62DA-E4E9-0916-5BDF-DFF1CEDF3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4AD0C-F086-1298-4316-4E245D93C63A}"/>
              </a:ext>
            </a:extLst>
          </p:cNvPr>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Proposed System / Work</a:t>
            </a:r>
          </a:p>
        </p:txBody>
      </p:sp>
      <p:sp>
        <p:nvSpPr>
          <p:cNvPr id="3" name="Content Placeholder 2">
            <a:extLst>
              <a:ext uri="{FF2B5EF4-FFF2-40B4-BE49-F238E27FC236}">
                <a16:creationId xmlns:a16="http://schemas.microsoft.com/office/drawing/2014/main" id="{54F91AA4-C206-3DD9-7CA7-F0D51D245986}"/>
              </a:ext>
            </a:extLst>
          </p:cNvPr>
          <p:cNvSpPr>
            <a:spLocks noGrp="1"/>
          </p:cNvSpPr>
          <p:nvPr>
            <p:ph idx="1"/>
          </p:nvPr>
        </p:nvSpPr>
        <p:spPr>
          <a:xfrm>
            <a:off x="261257" y="727167"/>
            <a:ext cx="10896600" cy="2930434"/>
          </a:xfrm>
        </p:spPr>
        <p:txBody>
          <a:bodyPr/>
          <a:lstStyle/>
          <a:p>
            <a:pPr marL="0" indent="0" algn="just">
              <a:buNone/>
            </a:pPr>
            <a:r>
              <a:rPr lang="en-US" sz="2000" dirty="0">
                <a:cs typeface="Times New Roman" panose="02020603050405020304" pitchFamily="18" charset="0"/>
              </a:rPr>
              <a:t>CONTENT MODERATION plays a vital role in maintaining a safe, secure, and trustworthy digital environment. It helps detect and remove harmful, misleading, or malicious content that could pose cybersecurity risks.</a:t>
            </a:r>
          </a:p>
          <a:p>
            <a:pPr marL="0" indent="0" algn="just">
              <a:buNone/>
            </a:pPr>
            <a:r>
              <a:rPr lang="en-US" sz="2000" dirty="0">
                <a:cs typeface="Times New Roman" panose="02020603050405020304" pitchFamily="18" charset="0"/>
              </a:rPr>
              <a:t>Prevents Cyber Threats and Attacks</a:t>
            </a:r>
          </a:p>
          <a:p>
            <a:pPr algn="just">
              <a:buFont typeface="Arial" panose="020B0604020202020204" pitchFamily="34" charset="0"/>
              <a:buChar char="•"/>
            </a:pPr>
            <a:r>
              <a:rPr lang="en-US" sz="2000" dirty="0">
                <a:cs typeface="Times New Roman" panose="02020603050405020304" pitchFamily="18" charset="0"/>
              </a:rPr>
              <a:t>Blocks malicious links, phishing attempts, and malware distribution before they reach users.</a:t>
            </a:r>
          </a:p>
          <a:p>
            <a:pPr algn="just">
              <a:buFont typeface="Arial" panose="020B0604020202020204" pitchFamily="34" charset="0"/>
              <a:buChar char="•"/>
            </a:pPr>
            <a:r>
              <a:rPr lang="en-US" sz="2000" dirty="0">
                <a:cs typeface="Times New Roman" panose="02020603050405020304" pitchFamily="18" charset="0"/>
              </a:rPr>
              <a:t>Reduces the spread of ransomware, spyware, and social engineering attacks.</a:t>
            </a:r>
          </a:p>
          <a:p>
            <a:pPr marL="0" indent="0" algn="just">
              <a:buNone/>
            </a:pPr>
            <a:r>
              <a:rPr lang="en-US" sz="2000" dirty="0">
                <a:cs typeface="Times New Roman" panose="02020603050405020304" pitchFamily="18" charset="0"/>
              </a:rPr>
              <a:t>Reduces the Spread of Misinformation and Fake News</a:t>
            </a:r>
          </a:p>
          <a:p>
            <a:pPr algn="just">
              <a:buFont typeface="Arial" panose="020B0604020202020204" pitchFamily="34" charset="0"/>
              <a:buChar char="•"/>
            </a:pPr>
            <a:r>
              <a:rPr lang="en-US" sz="2000" dirty="0">
                <a:cs typeface="Times New Roman" panose="02020603050405020304" pitchFamily="18" charset="0"/>
              </a:rPr>
              <a:t>Helps combat deepfake content, fake news, and disinformation campaigns.</a:t>
            </a:r>
          </a:p>
          <a:p>
            <a:pPr algn="just">
              <a:buFont typeface="Arial" panose="020B0604020202020204" pitchFamily="34" charset="0"/>
              <a:buChar char="•"/>
            </a:pPr>
            <a:r>
              <a:rPr lang="en-US" sz="2000" dirty="0">
                <a:cs typeface="Times New Roman" panose="02020603050405020304" pitchFamily="18" charset="0"/>
              </a:rPr>
              <a:t>Protects users from fraud, scams, and misleading cybersecurity advice.</a:t>
            </a:r>
          </a:p>
          <a:p>
            <a:pPr marL="0" indent="0" algn="just">
              <a:buNone/>
            </a:pPr>
            <a:r>
              <a:rPr lang="en-US" sz="2000" dirty="0">
                <a:cs typeface="Times New Roman" panose="02020603050405020304" pitchFamily="18" charset="0"/>
              </a:rPr>
              <a:t>Protects User Privacy and Safety</a:t>
            </a:r>
          </a:p>
          <a:p>
            <a:pPr algn="just">
              <a:buFont typeface="Arial" panose="020B0604020202020204" pitchFamily="34" charset="0"/>
              <a:buChar char="•"/>
            </a:pPr>
            <a:r>
              <a:rPr lang="en-US" sz="2000" dirty="0">
                <a:cs typeface="Times New Roman" panose="02020603050405020304" pitchFamily="18" charset="0"/>
              </a:rPr>
              <a:t>Prevents doxxing, cyberbullying, harassment, and identity theft.</a:t>
            </a:r>
          </a:p>
          <a:p>
            <a:pPr algn="just">
              <a:buFont typeface="Arial" panose="020B0604020202020204" pitchFamily="34" charset="0"/>
              <a:buChar char="•"/>
            </a:pPr>
            <a:r>
              <a:rPr lang="en-US" sz="2000" dirty="0">
                <a:cs typeface="Times New Roman" panose="02020603050405020304" pitchFamily="18" charset="0"/>
              </a:rPr>
              <a:t>Reduces exposure to harmful or violent content that can negatively impact mental well-being.</a:t>
            </a:r>
          </a:p>
          <a:p>
            <a:endParaRPr lang="en-IN"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28666A-7BA4-576B-55C5-AB56FB72624B}"/>
              </a:ext>
            </a:extLst>
          </p:cNvPr>
          <p:cNvSpPr>
            <a:spLocks noGrp="1"/>
          </p:cNvSpPr>
          <p:nvPr>
            <p:ph type="sldNum" sz="quarter" idx="12"/>
          </p:nvPr>
        </p:nvSpPr>
        <p:spPr/>
        <p:txBody>
          <a:bodyPr/>
          <a:lstStyle/>
          <a:p>
            <a:pPr>
              <a:defRPr/>
            </a:pPr>
            <a:fld id="{815EC703-C051-410C-8BA1-62752E291E83}" type="slidenum">
              <a:rPr lang="en-US" altLang="en-US" smtClean="0"/>
              <a:pPr>
                <a:defRPr/>
              </a:pPr>
              <a:t>16</a:t>
            </a:fld>
            <a:endParaRPr lang="en-US" altLang="en-US"/>
          </a:p>
        </p:txBody>
      </p:sp>
    </p:spTree>
    <p:extLst>
      <p:ext uri="{BB962C8B-B14F-4D97-AF65-F5344CB8AC3E}">
        <p14:creationId xmlns:p14="http://schemas.microsoft.com/office/powerpoint/2010/main" val="1245100277"/>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2CC0D-1008-C17F-3C71-2572DAD34E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755DD-56E3-B31B-D330-3DA4DAA8712C}"/>
              </a:ext>
            </a:extLst>
          </p:cNvPr>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Proposed System / Work</a:t>
            </a:r>
          </a:p>
        </p:txBody>
      </p:sp>
      <p:sp>
        <p:nvSpPr>
          <p:cNvPr id="3" name="Content Placeholder 2">
            <a:extLst>
              <a:ext uri="{FF2B5EF4-FFF2-40B4-BE49-F238E27FC236}">
                <a16:creationId xmlns:a16="http://schemas.microsoft.com/office/drawing/2014/main" id="{C1166B3C-2B89-974D-5712-CA5F2FB89B27}"/>
              </a:ext>
            </a:extLst>
          </p:cNvPr>
          <p:cNvSpPr>
            <a:spLocks noGrp="1"/>
          </p:cNvSpPr>
          <p:nvPr>
            <p:ph idx="1"/>
          </p:nvPr>
        </p:nvSpPr>
        <p:spPr>
          <a:xfrm>
            <a:off x="267294" y="819241"/>
            <a:ext cx="10815918" cy="2930433"/>
          </a:xfrm>
        </p:spPr>
        <p:txBody>
          <a:bodyPr/>
          <a:lstStyle/>
          <a:p>
            <a:pPr marL="0" indent="0" algn="just">
              <a:buNone/>
            </a:pPr>
            <a:r>
              <a:rPr lang="en-US" sz="2000" dirty="0">
                <a:cs typeface="Times New Roman" panose="02020603050405020304" pitchFamily="18" charset="0"/>
              </a:rPr>
              <a:t>Enhances Online Trust and Reputation</a:t>
            </a:r>
          </a:p>
          <a:p>
            <a:pPr algn="just">
              <a:buFont typeface="Arial" panose="020B0604020202020204" pitchFamily="34" charset="0"/>
              <a:buChar char="•"/>
            </a:pPr>
            <a:r>
              <a:rPr lang="en-US" sz="2000" dirty="0">
                <a:cs typeface="Times New Roman" panose="02020603050405020304" pitchFamily="18" charset="0"/>
              </a:rPr>
              <a:t>Platforms that effectively moderate content build trust among users and stakeholders.</a:t>
            </a:r>
          </a:p>
          <a:p>
            <a:pPr algn="just">
              <a:buFont typeface="Arial" panose="020B0604020202020204" pitchFamily="34" charset="0"/>
              <a:buChar char="•"/>
            </a:pPr>
            <a:r>
              <a:rPr lang="en-US" sz="2000" dirty="0">
                <a:cs typeface="Times New Roman" panose="02020603050405020304" pitchFamily="18" charset="0"/>
              </a:rPr>
              <a:t>Maintains a positive brand image by preventing the spread of illegal or offensive materials.</a:t>
            </a:r>
          </a:p>
          <a:p>
            <a:pPr marL="0" indent="0" algn="just">
              <a:buNone/>
            </a:pPr>
            <a:r>
              <a:rPr lang="en-US" sz="2000" dirty="0">
                <a:cs typeface="Times New Roman" panose="02020603050405020304" pitchFamily="18" charset="0"/>
              </a:rPr>
              <a:t>Ensures Compliance with Legal and Ethical Standards</a:t>
            </a:r>
          </a:p>
          <a:p>
            <a:pPr algn="just">
              <a:buFont typeface="Arial" panose="020B0604020202020204" pitchFamily="34" charset="0"/>
              <a:buChar char="•"/>
            </a:pPr>
            <a:r>
              <a:rPr lang="en-US" sz="2000" dirty="0">
                <a:cs typeface="Times New Roman" panose="02020603050405020304" pitchFamily="18" charset="0"/>
              </a:rPr>
              <a:t>Helps platforms adhere to laws and regulations such as GDPR, CCPA, and the Digital Services Act.</a:t>
            </a:r>
          </a:p>
          <a:p>
            <a:pPr algn="just">
              <a:buFont typeface="Arial" panose="020B0604020202020204" pitchFamily="34" charset="0"/>
              <a:buChar char="•"/>
            </a:pPr>
            <a:r>
              <a:rPr lang="en-US" sz="2000" dirty="0">
                <a:cs typeface="Times New Roman" panose="02020603050405020304" pitchFamily="18" charset="0"/>
              </a:rPr>
              <a:t>Reduces the risk of legal action and government penalties for non-compliance.</a:t>
            </a:r>
          </a:p>
          <a:p>
            <a:pPr marL="0" indent="0" algn="just">
              <a:buNone/>
            </a:pPr>
            <a:r>
              <a:rPr lang="en-US" sz="2000" dirty="0">
                <a:cs typeface="Times New Roman" panose="02020603050405020304" pitchFamily="18" charset="0"/>
              </a:rPr>
              <a:t>Improves AI and Machine Learning Models</a:t>
            </a:r>
          </a:p>
          <a:p>
            <a:pPr algn="just">
              <a:buFont typeface="Arial" panose="020B0604020202020204" pitchFamily="34" charset="0"/>
              <a:buChar char="•"/>
            </a:pPr>
            <a:r>
              <a:rPr lang="en-US" sz="2000" dirty="0">
                <a:cs typeface="Times New Roman" panose="02020603050405020304" pitchFamily="18" charset="0"/>
              </a:rPr>
              <a:t>Continuous moderation helps train AI algorithms to better detect harmful content.</a:t>
            </a:r>
          </a:p>
          <a:p>
            <a:pPr algn="just">
              <a:buFont typeface="Arial" panose="020B0604020202020204" pitchFamily="34" charset="0"/>
              <a:buChar char="•"/>
            </a:pPr>
            <a:r>
              <a:rPr lang="en-US" sz="2000" dirty="0">
                <a:cs typeface="Times New Roman" panose="02020603050405020304" pitchFamily="18" charset="0"/>
              </a:rPr>
              <a:t>AI-driven moderation can improve over time, reducing false positives and false negatives.</a:t>
            </a:r>
          </a:p>
          <a:p>
            <a:endParaRPr lang="en-IN"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9C3B5E-9D55-76BA-C8C7-172393698039}"/>
              </a:ext>
            </a:extLst>
          </p:cNvPr>
          <p:cNvSpPr>
            <a:spLocks noGrp="1"/>
          </p:cNvSpPr>
          <p:nvPr>
            <p:ph type="sldNum" sz="quarter" idx="12"/>
          </p:nvPr>
        </p:nvSpPr>
        <p:spPr/>
        <p:txBody>
          <a:bodyPr/>
          <a:lstStyle/>
          <a:p>
            <a:pPr>
              <a:defRPr/>
            </a:pPr>
            <a:fld id="{815EC703-C051-410C-8BA1-62752E291E83}" type="slidenum">
              <a:rPr lang="en-US" altLang="en-US" smtClean="0"/>
              <a:pPr>
                <a:defRPr/>
              </a:pPr>
              <a:t>17</a:t>
            </a:fld>
            <a:endParaRPr lang="en-US" altLang="en-US"/>
          </a:p>
        </p:txBody>
      </p:sp>
    </p:spTree>
    <p:extLst>
      <p:ext uri="{BB962C8B-B14F-4D97-AF65-F5344CB8AC3E}">
        <p14:creationId xmlns:p14="http://schemas.microsoft.com/office/powerpoint/2010/main" val="3016664726"/>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Problem Statement</a:t>
            </a:r>
          </a:p>
        </p:txBody>
      </p:sp>
      <p:sp>
        <p:nvSpPr>
          <p:cNvPr id="3" name="Content Placeholder 2"/>
          <p:cNvSpPr>
            <a:spLocks noGrp="1"/>
          </p:cNvSpPr>
          <p:nvPr>
            <p:ph idx="1"/>
          </p:nvPr>
        </p:nvSpPr>
        <p:spPr>
          <a:xfrm>
            <a:off x="182678" y="885786"/>
            <a:ext cx="10515600" cy="4058194"/>
          </a:xfrm>
        </p:spPr>
        <p:txBody>
          <a:bodyPr/>
          <a:lstStyle/>
          <a:p>
            <a:pPr marL="0" indent="0" algn="just">
              <a:buNone/>
            </a:pPr>
            <a:r>
              <a:rPr lang="en-US" sz="2000" dirty="0">
                <a:cs typeface="Times New Roman" panose="02020603050405020304" pitchFamily="18" charset="0"/>
              </a:rPr>
              <a:t>LAB TESTING: Controlled environment to simulate and analyze cyber threats, evaluate security tools, and test incident response strategies. Despite its advantages, several challenges hinder the effectiveness of cybersecurity lab testing</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18</a:t>
            </a:fld>
            <a:endParaRPr lang="en-US" altLang="en-US"/>
          </a:p>
        </p:txBody>
      </p:sp>
      <p:sp>
        <p:nvSpPr>
          <p:cNvPr id="5" name="Rectangle 1">
            <a:extLst>
              <a:ext uri="{FF2B5EF4-FFF2-40B4-BE49-F238E27FC236}">
                <a16:creationId xmlns:a16="http://schemas.microsoft.com/office/drawing/2014/main" id="{B1D502AE-70FF-6920-0D48-6C8A5ACC2AD4}"/>
              </a:ext>
            </a:extLst>
          </p:cNvPr>
          <p:cNvSpPr>
            <a:spLocks noChangeArrowheads="1"/>
          </p:cNvSpPr>
          <p:nvPr/>
        </p:nvSpPr>
        <p:spPr bwMode="auto">
          <a:xfrm>
            <a:off x="330595" y="1914444"/>
            <a:ext cx="1021976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Resource Constraints: </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Setting up a comprehensive cybersecurity lab requires significant </a:t>
            </a: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computational power, specialized tools, and skilled personnel</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Scalability Issues:</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 Many testing environments struggle to scale with emerging threats and advanced attack techniques.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Ethical and Legal Concerns</a:t>
            </a:r>
            <a:r>
              <a:rPr kumimoji="0" lang="en-US" altLang="en-US" sz="2000" b="1" i="0" u="none" strike="noStrike" cap="none" normalizeH="0" baseline="0" dirty="0">
                <a:ln>
                  <a:noFill/>
                </a:ln>
                <a:solidFill>
                  <a:schemeClr val="tx1"/>
                </a:solidFill>
                <a:effectLst/>
                <a:latin typeface="+mn-lt"/>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 Simulating cyberattacks in lab environments must comply with </a:t>
            </a: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ethical hacking guidelines </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and legal regulations.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Lack of Realism</a:t>
            </a:r>
            <a:r>
              <a:rPr kumimoji="0" lang="en-US" altLang="en-US" sz="2000" b="1" i="0" u="none" strike="noStrike" cap="none" normalizeH="0" baseline="0" dirty="0">
                <a:ln>
                  <a:noFill/>
                </a:ln>
                <a:solidFill>
                  <a:schemeClr val="tx1"/>
                </a:solidFill>
                <a:effectLst/>
                <a:latin typeface="+mn-lt"/>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mn-lt"/>
                <a:cs typeface="Times New Roman" panose="02020603050405020304" pitchFamily="18" charset="0"/>
              </a:rPr>
              <a:t> Simulated environments may not fully replicate the complexity of real-world cyber threats.</a:t>
            </a:r>
          </a:p>
        </p:txBody>
      </p:sp>
    </p:spTree>
    <p:extLst>
      <p:ext uri="{BB962C8B-B14F-4D97-AF65-F5344CB8AC3E}">
        <p14:creationId xmlns:p14="http://schemas.microsoft.com/office/powerpoint/2010/main" val="2424768180"/>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CDC3A-AD24-1280-967A-B6B58143B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E4C32-87A9-05C6-6626-F93782C15229}"/>
              </a:ext>
            </a:extLst>
          </p:cNvPr>
          <p:cNvSpPr>
            <a:spLocks noGrp="1"/>
          </p:cNvSpPr>
          <p:nvPr>
            <p:ph type="title"/>
          </p:nvPr>
        </p:nvSpPr>
        <p:spPr>
          <a:xfrm>
            <a:off x="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33E0E672-BF07-6B99-9C3A-A2014B05F82E}"/>
              </a:ext>
            </a:extLst>
          </p:cNvPr>
          <p:cNvSpPr>
            <a:spLocks noGrp="1"/>
          </p:cNvSpPr>
          <p:nvPr>
            <p:ph idx="1"/>
          </p:nvPr>
        </p:nvSpPr>
        <p:spPr>
          <a:xfrm>
            <a:off x="143353" y="819241"/>
            <a:ext cx="10601578" cy="4058194"/>
          </a:xfrm>
        </p:spPr>
        <p:txBody>
          <a:bodyPr/>
          <a:lstStyle/>
          <a:p>
            <a:pPr marL="0" indent="0" algn="just">
              <a:buNone/>
            </a:pPr>
            <a:r>
              <a:rPr lang="en-US" sz="2000" dirty="0">
                <a:cs typeface="Times New Roman" panose="02020603050405020304" pitchFamily="18" charset="0"/>
              </a:rPr>
              <a:t>CONTENT MODERATION :The rapid expansion of digital platforms has led to an increase in malicious content, including cyber threats, misinformation, hate speech, phishing attacks, and extremist materials. Traditional content moderation techniques struggle to keep up with the evolving nature of cyber threats, resulting in ineffective detection and mitigation strategy</a:t>
            </a:r>
            <a:endParaRPr lang="en-IN" sz="20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80FE354-8038-2639-EB69-9EF7D979DB9A}"/>
              </a:ext>
            </a:extLst>
          </p:cNvPr>
          <p:cNvSpPr>
            <a:spLocks noGrp="1"/>
          </p:cNvSpPr>
          <p:nvPr>
            <p:ph type="sldNum" sz="quarter" idx="12"/>
          </p:nvPr>
        </p:nvSpPr>
        <p:spPr/>
        <p:txBody>
          <a:bodyPr/>
          <a:lstStyle/>
          <a:p>
            <a:pPr>
              <a:defRPr/>
            </a:pPr>
            <a:fld id="{815EC703-C051-410C-8BA1-62752E291E83}" type="slidenum">
              <a:rPr lang="en-US" altLang="en-US" smtClean="0"/>
              <a:pPr>
                <a:defRPr/>
              </a:pPr>
              <a:t>19</a:t>
            </a:fld>
            <a:endParaRPr lang="en-US" altLang="en-US"/>
          </a:p>
        </p:txBody>
      </p:sp>
      <p:sp>
        <p:nvSpPr>
          <p:cNvPr id="8" name="Rectangle 3">
            <a:extLst>
              <a:ext uri="{FF2B5EF4-FFF2-40B4-BE49-F238E27FC236}">
                <a16:creationId xmlns:a16="http://schemas.microsoft.com/office/drawing/2014/main" id="{08CBC11F-EDC0-C3B2-CB7F-399FD23E6432}"/>
              </a:ext>
            </a:extLst>
          </p:cNvPr>
          <p:cNvSpPr>
            <a:spLocks noChangeArrowheads="1"/>
          </p:cNvSpPr>
          <p:nvPr/>
        </p:nvSpPr>
        <p:spPr bwMode="auto">
          <a:xfrm>
            <a:off x="143353" y="2082262"/>
            <a:ext cx="113265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Ethical and Legal Dilemmas: Striking a balance between content moderation, free speech, and privacy   rights remains a significant challenge.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Human and Psychological Impact: Manual content moderation exposes human reviewers to disturbing materials, leading to psychological distress and ethical concerns.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mn-lt"/>
                <a:cs typeface="Times New Roman" panose="02020603050405020304" pitchFamily="18" charset="0"/>
              </a:rPr>
              <a:t>Scalability Issues: As cyber threats grow, moderation systems must handle vast amounts of data in real-time without compromising efficiency.</a:t>
            </a:r>
          </a:p>
        </p:txBody>
      </p:sp>
    </p:spTree>
    <p:extLst>
      <p:ext uri="{BB962C8B-B14F-4D97-AF65-F5344CB8AC3E}">
        <p14:creationId xmlns:p14="http://schemas.microsoft.com/office/powerpoint/2010/main" val="1846535352"/>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latin typeface="Cambria" panose="02040503050406030204" pitchFamily="18" charset="0"/>
                <a:ea typeface="Cambria" panose="02040503050406030204" pitchFamily="18" charset="0"/>
              </a:rPr>
              <a:t>Content</a:t>
            </a:r>
            <a:endParaRPr dirty="0">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704516" y="902370"/>
            <a:ext cx="10668000" cy="4271209"/>
          </a:xfrm>
          <a:prstGeom prst="rect">
            <a:avLst/>
          </a:prstGeom>
          <a:noFill/>
          <a:ln>
            <a:noFill/>
          </a:ln>
        </p:spPr>
        <p:txBody>
          <a:bodyPr spcFirstLastPara="1" wrap="square" lIns="91425" tIns="45700" rIns="91425" bIns="45700" anchor="t" anchorCtr="0">
            <a:noAutofit/>
          </a:bodyPr>
          <a:lstStyle/>
          <a:p>
            <a:pPr marL="495300" indent="-342900" algn="just">
              <a:lnSpc>
                <a:spcPct val="100000"/>
              </a:lnSpc>
              <a:spcBef>
                <a:spcPts val="0"/>
              </a:spcBef>
              <a:buFont typeface="Wingdings" panose="05000000000000000000" pitchFamily="2" charset="2"/>
              <a:buChar char="Ø"/>
            </a:pPr>
            <a:r>
              <a:rPr lang="en-US" sz="2000" b="1" dirty="0">
                <a:solidFill>
                  <a:srgbClr val="0070C0"/>
                </a:solidFill>
                <a:cs typeface="Times New Roman" panose="02020603050405020304" pitchFamily="18" charset="0"/>
              </a:rPr>
              <a:t>About Company or Organization</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Working domain or the technology</a:t>
            </a:r>
            <a:endParaRPr lang="en-US" sz="2000" dirty="0">
              <a:ea typeface="Cambria" panose="02040503050406030204" pitchFamily="18" charset="0"/>
            </a:endParaRP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About your team and reporting Manager</a:t>
            </a:r>
            <a:endParaRPr lang="en-US" sz="2000" dirty="0">
              <a:ea typeface="Cambria" panose="02040503050406030204" pitchFamily="18" charset="0"/>
            </a:endParaRP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Challenges Faced in Internship</a:t>
            </a:r>
            <a:endParaRPr lang="en-US" sz="2000" dirty="0">
              <a:ea typeface="Cambria" panose="02040503050406030204" pitchFamily="18" charset="0"/>
            </a:endParaRP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Objectives of the work</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Literature Review</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Proposed System</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Problem Statement</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System Requirements</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Advantages of Proposed System/Work</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Internship Roadmap</a:t>
            </a:r>
          </a:p>
          <a:p>
            <a:pPr marL="495300" indent="-342900" algn="just">
              <a:lnSpc>
                <a:spcPct val="100000"/>
              </a:lnSpc>
              <a:spcBef>
                <a:spcPts val="0"/>
              </a:spcBef>
              <a:buFont typeface="Wingdings" panose="05000000000000000000" pitchFamily="2" charset="2"/>
              <a:buChar char="Ø"/>
            </a:pPr>
            <a:r>
              <a:rPr lang="en-IN" sz="2000" b="1" dirty="0">
                <a:solidFill>
                  <a:schemeClr val="accent1">
                    <a:lumMod val="75000"/>
                  </a:schemeClr>
                </a:solidFill>
                <a:cs typeface="Times New Roman" panose="02020603050405020304" pitchFamily="18" charset="0"/>
              </a:rPr>
              <a:t>Github Link</a:t>
            </a:r>
            <a:endParaRPr lang="en-US" sz="2000" dirty="0">
              <a:ea typeface="Cambria" panose="02040503050406030204" pitchFamily="18" charset="0"/>
            </a:endParaRPr>
          </a:p>
          <a:p>
            <a:pPr marL="495300" lvl="0" indent="-342900" algn="just" rtl="0">
              <a:lnSpc>
                <a:spcPct val="100000"/>
              </a:lnSpc>
              <a:spcBef>
                <a:spcPts val="0"/>
              </a:spcBef>
              <a:spcAft>
                <a:spcPts val="0"/>
              </a:spcAft>
              <a:buClr>
                <a:schemeClr val="dk1"/>
              </a:buClr>
              <a:buSzPts val="2400"/>
              <a:buFont typeface="Wingdings" panose="05000000000000000000" pitchFamily="2" charset="2"/>
              <a:buChar char="Ø"/>
            </a:pPr>
            <a:endParaRPr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34648573"/>
      </p:ext>
    </p:extLst>
  </p:cSld>
  <p:clrMapOvr>
    <a:masterClrMapping/>
  </p:clrMapOvr>
  <p:transition spd="slow">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90" y="0"/>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System Requirements</a:t>
            </a:r>
          </a:p>
        </p:txBody>
      </p:sp>
      <p:sp>
        <p:nvSpPr>
          <p:cNvPr id="3" name="Content Placeholder 2"/>
          <p:cNvSpPr>
            <a:spLocks noGrp="1"/>
          </p:cNvSpPr>
          <p:nvPr>
            <p:ph idx="1"/>
          </p:nvPr>
        </p:nvSpPr>
        <p:spPr>
          <a:xfrm>
            <a:off x="269033" y="819241"/>
            <a:ext cx="10515600" cy="4058194"/>
          </a:xfrm>
        </p:spPr>
        <p:txBody>
          <a:bodyPr/>
          <a:lstStyle/>
          <a:p>
            <a:r>
              <a:rPr lang="en-US" sz="2000" dirty="0">
                <a:cs typeface="Times New Roman" panose="02020603050405020304" pitchFamily="18" charset="0"/>
              </a:rPr>
              <a:t>WINDOWS system with X64 basic configuration and minimum storage requirement </a:t>
            </a:r>
          </a:p>
          <a:p>
            <a:r>
              <a:rPr lang="en-US" sz="2000" dirty="0">
                <a:cs typeface="Times New Roman" panose="02020603050405020304" pitchFamily="18" charset="0"/>
              </a:rPr>
              <a:t>LINUX OS for lab testing</a:t>
            </a:r>
          </a:p>
          <a:p>
            <a:r>
              <a:rPr lang="en-US" sz="2000" dirty="0">
                <a:cs typeface="Times New Roman" panose="02020603050405020304" pitchFamily="18" charset="0"/>
              </a:rPr>
              <a:t>VIRTUAL Machine</a:t>
            </a:r>
          </a:p>
          <a:p>
            <a:r>
              <a:rPr lang="en-US" sz="2000" dirty="0">
                <a:cs typeface="Times New Roman" panose="02020603050405020304" pitchFamily="18" charset="0"/>
              </a:rPr>
              <a:t>Stable Wi-Fi with good bandwidth and speed </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20</a:t>
            </a:fld>
            <a:endParaRPr lang="en-US" altLang="en-US"/>
          </a:p>
        </p:txBody>
      </p:sp>
    </p:spTree>
    <p:extLst>
      <p:ext uri="{BB962C8B-B14F-4D97-AF65-F5344CB8AC3E}">
        <p14:creationId xmlns:p14="http://schemas.microsoft.com/office/powerpoint/2010/main" val="2044756603"/>
      </p:ext>
    </p:extLst>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5" y="-74645"/>
            <a:ext cx="10515600" cy="819241"/>
          </a:xfrm>
        </p:spPr>
        <p:txBody>
          <a:bodyPr/>
          <a:lstStyle/>
          <a:p>
            <a:pPr marL="152400" algn="just">
              <a:lnSpc>
                <a:spcPct val="100000"/>
              </a:lnSpc>
              <a:spcBef>
                <a:spcPts val="0"/>
              </a:spcBef>
            </a:pPr>
            <a:r>
              <a:rPr lang="en-IN" sz="3200" b="1" dirty="0">
                <a:solidFill>
                  <a:schemeClr val="accent1">
                    <a:lumMod val="75000"/>
                  </a:schemeClr>
                </a:solidFill>
                <a:latin typeface="+mn-lt"/>
                <a:cs typeface="Times New Roman" panose="02020603050405020304" pitchFamily="18" charset="0"/>
              </a:rPr>
              <a:t>Advantages of Proposed System/Work</a:t>
            </a:r>
          </a:p>
        </p:txBody>
      </p:sp>
      <p:sp>
        <p:nvSpPr>
          <p:cNvPr id="3" name="Content Placeholder 2"/>
          <p:cNvSpPr>
            <a:spLocks noGrp="1"/>
          </p:cNvSpPr>
          <p:nvPr>
            <p:ph idx="1"/>
          </p:nvPr>
        </p:nvSpPr>
        <p:spPr>
          <a:xfrm>
            <a:off x="195943" y="539795"/>
            <a:ext cx="14742368" cy="3048000"/>
          </a:xfrm>
        </p:spPr>
        <p:txBody>
          <a:bodyPr/>
          <a:lstStyle/>
          <a:p>
            <a:pPr marL="0" indent="0" algn="just">
              <a:buNone/>
            </a:pPr>
            <a:r>
              <a:rPr lang="en-US" sz="2000" dirty="0">
                <a:cs typeface="Times New Roman" panose="02020603050405020304" pitchFamily="18" charset="0"/>
              </a:rPr>
              <a:t>Aligns Business Strategy with Product Goals</a:t>
            </a:r>
          </a:p>
          <a:p>
            <a:pPr algn="just">
              <a:buFont typeface="Arial" panose="020B0604020202020204" pitchFamily="34" charset="0"/>
              <a:buChar char="•"/>
            </a:pPr>
            <a:r>
              <a:rPr lang="en-US" sz="1900" dirty="0">
                <a:cs typeface="Times New Roman" panose="02020603050405020304" pitchFamily="18" charset="0"/>
              </a:rPr>
              <a:t>Ensures that product development is aligned with business objectives and market trends.</a:t>
            </a:r>
          </a:p>
          <a:p>
            <a:pPr algn="just">
              <a:buFont typeface="Arial" panose="020B0604020202020204" pitchFamily="34" charset="0"/>
              <a:buChar char="•"/>
            </a:pPr>
            <a:r>
              <a:rPr lang="en-US" sz="1900" dirty="0">
                <a:cs typeface="Times New Roman" panose="02020603050405020304" pitchFamily="18" charset="0"/>
              </a:rPr>
              <a:t>Helps prioritize features and improvements that contribute to long-term success.</a:t>
            </a:r>
          </a:p>
          <a:p>
            <a:pPr marL="0" indent="0" algn="just">
              <a:buNone/>
            </a:pPr>
            <a:r>
              <a:rPr lang="en-US" sz="1900" dirty="0">
                <a:cs typeface="Times New Roman" panose="02020603050405020304" pitchFamily="18" charset="0"/>
              </a:rPr>
              <a:t>Enhances Customer Satisfaction</a:t>
            </a:r>
          </a:p>
          <a:p>
            <a:pPr algn="just">
              <a:buFont typeface="Arial" panose="020B0604020202020204" pitchFamily="34" charset="0"/>
              <a:buChar char="•"/>
            </a:pPr>
            <a:r>
              <a:rPr lang="en-US" sz="1900" dirty="0">
                <a:cs typeface="Times New Roman" panose="02020603050405020304" pitchFamily="18" charset="0"/>
              </a:rPr>
              <a:t>Focuses on user needs and pain points to build products that solve real problems.</a:t>
            </a:r>
          </a:p>
          <a:p>
            <a:pPr algn="just">
              <a:buFont typeface="Arial" panose="020B0604020202020204" pitchFamily="34" charset="0"/>
              <a:buChar char="•"/>
            </a:pPr>
            <a:r>
              <a:rPr lang="en-US" sz="1900" dirty="0">
                <a:cs typeface="Times New Roman" panose="02020603050405020304" pitchFamily="18" charset="0"/>
              </a:rPr>
              <a:t>Conducts market research and feedback analysis to continuously improve the product experience.</a:t>
            </a:r>
          </a:p>
          <a:p>
            <a:pPr marL="0" indent="0" algn="just">
              <a:buNone/>
            </a:pPr>
            <a:r>
              <a:rPr lang="en-US" sz="1900" dirty="0">
                <a:cs typeface="Times New Roman" panose="02020603050405020304" pitchFamily="18" charset="0"/>
              </a:rPr>
              <a:t>Drives Innovation and Competitive Advantage</a:t>
            </a:r>
          </a:p>
          <a:p>
            <a:pPr marL="0" indent="0" algn="just">
              <a:buNone/>
            </a:pPr>
            <a:r>
              <a:rPr lang="en-US" sz="1900" dirty="0">
                <a:cs typeface="Times New Roman" panose="02020603050405020304" pitchFamily="18" charset="0"/>
              </a:rPr>
              <a:t>Encourages data-driven decision-making to stay ahead of competitors.</a:t>
            </a:r>
          </a:p>
          <a:p>
            <a:pPr algn="just">
              <a:buFont typeface="Arial" panose="020B0604020202020204" pitchFamily="34" charset="0"/>
              <a:buChar char="•"/>
            </a:pPr>
            <a:r>
              <a:rPr lang="en-US" sz="1900" dirty="0">
                <a:cs typeface="Times New Roman" panose="02020603050405020304" pitchFamily="18" charset="0"/>
              </a:rPr>
              <a:t>Enables companies to innovate and adapt to changing market demands.</a:t>
            </a:r>
          </a:p>
          <a:p>
            <a:pPr marL="0" indent="0" algn="just">
              <a:buNone/>
            </a:pPr>
            <a:r>
              <a:rPr lang="en-US" sz="1900" dirty="0">
                <a:cs typeface="Times New Roman" panose="02020603050405020304" pitchFamily="18" charset="0"/>
              </a:rPr>
              <a:t>Improves Cross-Functional Collaboration</a:t>
            </a:r>
          </a:p>
          <a:p>
            <a:pPr algn="just">
              <a:buFont typeface="Arial" panose="020B0604020202020204" pitchFamily="34" charset="0"/>
              <a:buChar char="•"/>
            </a:pPr>
            <a:r>
              <a:rPr lang="en-US" sz="1900" dirty="0">
                <a:cs typeface="Times New Roman" panose="02020603050405020304" pitchFamily="18" charset="0"/>
              </a:rPr>
              <a:t>Acts as a bridge between engineering, marketing, sales, and design teams.</a:t>
            </a:r>
          </a:p>
          <a:p>
            <a:pPr algn="just">
              <a:buFont typeface="Arial" panose="020B0604020202020204" pitchFamily="34" charset="0"/>
              <a:buChar char="•"/>
            </a:pPr>
            <a:r>
              <a:rPr lang="en-US" sz="1900" dirty="0">
                <a:cs typeface="Times New Roman" panose="02020603050405020304" pitchFamily="18" charset="0"/>
              </a:rPr>
              <a:t>Ensures smooth communication and alignment across different departments.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21</a:t>
            </a:fld>
            <a:endParaRPr lang="en-US" altLang="en-US"/>
          </a:p>
        </p:txBody>
      </p:sp>
    </p:spTree>
    <p:extLst>
      <p:ext uri="{BB962C8B-B14F-4D97-AF65-F5344CB8AC3E}">
        <p14:creationId xmlns:p14="http://schemas.microsoft.com/office/powerpoint/2010/main" val="2729537661"/>
      </p:ext>
    </p:extLst>
  </p:cSld>
  <p:clrMapOvr>
    <a:masterClrMapping/>
  </p:clrMapOvr>
  <p:transition spd="slow">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2C06-E8D2-E07C-4D3D-4E852926DF4A}"/>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Content Moderation</a:t>
            </a:r>
          </a:p>
        </p:txBody>
      </p:sp>
      <p:sp>
        <p:nvSpPr>
          <p:cNvPr id="3" name="Content Placeholder 2">
            <a:extLst>
              <a:ext uri="{FF2B5EF4-FFF2-40B4-BE49-F238E27FC236}">
                <a16:creationId xmlns:a16="http://schemas.microsoft.com/office/drawing/2014/main" id="{54756546-30BD-6E56-7DC6-A6D12C612BDC}"/>
              </a:ext>
            </a:extLst>
          </p:cNvPr>
          <p:cNvSpPr>
            <a:spLocks noGrp="1"/>
          </p:cNvSpPr>
          <p:nvPr>
            <p:ph idx="1"/>
          </p:nvPr>
        </p:nvSpPr>
        <p:spPr>
          <a:xfrm>
            <a:off x="381000" y="939217"/>
            <a:ext cx="10515600" cy="4351338"/>
          </a:xfrm>
        </p:spPr>
        <p:txBody>
          <a:bodyPr/>
          <a:lstStyle/>
          <a:p>
            <a:pPr marL="0" indent="0" algn="just">
              <a:buNone/>
            </a:pPr>
            <a:r>
              <a:rPr lang="en-US" sz="2000" dirty="0"/>
              <a:t>"I've worked in content moderation and development for a cybersecurity course at my ed-tech company, where I was responsible for creating structured course material, curating relevant and accurate content, and developing interview questions to assess learners' understanding. My role also involved researching up-to-date industry trends and ensuring the quality and relevance of all educational content.“</a:t>
            </a:r>
          </a:p>
          <a:p>
            <a:pPr marL="0" indent="0">
              <a:buNone/>
            </a:pPr>
            <a:endParaRPr lang="en-US" sz="2000" dirty="0"/>
          </a:p>
          <a:p>
            <a:r>
              <a:rPr lang="en-US" sz="2000" dirty="0"/>
              <a:t>Cybersecurity course </a:t>
            </a:r>
          </a:p>
          <a:p>
            <a:r>
              <a:rPr lang="en-US" sz="2000" dirty="0"/>
              <a:t>Fundamentals design</a:t>
            </a:r>
          </a:p>
          <a:p>
            <a:r>
              <a:rPr lang="en-US" sz="2000" dirty="0"/>
              <a:t>Content generating </a:t>
            </a:r>
          </a:p>
          <a:p>
            <a:r>
              <a:rPr lang="en-US" sz="2000" dirty="0"/>
              <a:t>Event planning</a:t>
            </a:r>
          </a:p>
        </p:txBody>
      </p:sp>
      <p:sp>
        <p:nvSpPr>
          <p:cNvPr id="4" name="Slide Number Placeholder 3">
            <a:extLst>
              <a:ext uri="{FF2B5EF4-FFF2-40B4-BE49-F238E27FC236}">
                <a16:creationId xmlns:a16="http://schemas.microsoft.com/office/drawing/2014/main" id="{D718798E-69C3-79ED-7C9B-1AA616FACF44}"/>
              </a:ext>
            </a:extLst>
          </p:cNvPr>
          <p:cNvSpPr>
            <a:spLocks noGrp="1"/>
          </p:cNvSpPr>
          <p:nvPr>
            <p:ph type="sldNum" sz="quarter" idx="12"/>
          </p:nvPr>
        </p:nvSpPr>
        <p:spPr/>
        <p:txBody>
          <a:bodyPr/>
          <a:lstStyle/>
          <a:p>
            <a:pPr>
              <a:defRPr/>
            </a:pPr>
            <a:fld id="{815EC703-C051-410C-8BA1-62752E291E83}" type="slidenum">
              <a:rPr lang="en-US" altLang="en-US" smtClean="0"/>
              <a:pPr>
                <a:defRPr/>
              </a:pPr>
              <a:t>22</a:t>
            </a:fld>
            <a:endParaRPr lang="en-US" altLang="en-US"/>
          </a:p>
        </p:txBody>
      </p:sp>
    </p:spTree>
    <p:extLst>
      <p:ext uri="{BB962C8B-B14F-4D97-AF65-F5344CB8AC3E}">
        <p14:creationId xmlns:p14="http://schemas.microsoft.com/office/powerpoint/2010/main" val="3639769896"/>
      </p:ext>
    </p:extLst>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E425-88A3-8299-13B3-58F214E36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67A8A-26DA-F316-CFD0-A186F89AB40B}"/>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Content Moderation</a:t>
            </a:r>
          </a:p>
        </p:txBody>
      </p:sp>
      <p:sp>
        <p:nvSpPr>
          <p:cNvPr id="4" name="Slide Number Placeholder 3">
            <a:extLst>
              <a:ext uri="{FF2B5EF4-FFF2-40B4-BE49-F238E27FC236}">
                <a16:creationId xmlns:a16="http://schemas.microsoft.com/office/drawing/2014/main" id="{BA15C1FC-1F1B-4D6A-A4C4-B70289D14C3F}"/>
              </a:ext>
            </a:extLst>
          </p:cNvPr>
          <p:cNvSpPr>
            <a:spLocks noGrp="1"/>
          </p:cNvSpPr>
          <p:nvPr>
            <p:ph type="sldNum" sz="quarter" idx="12"/>
          </p:nvPr>
        </p:nvSpPr>
        <p:spPr/>
        <p:txBody>
          <a:bodyPr/>
          <a:lstStyle/>
          <a:p>
            <a:pPr>
              <a:defRPr/>
            </a:pPr>
            <a:fld id="{815EC703-C051-410C-8BA1-62752E291E83}" type="slidenum">
              <a:rPr lang="en-US" altLang="en-US" smtClean="0"/>
              <a:pPr>
                <a:defRPr/>
              </a:pPr>
              <a:t>23</a:t>
            </a:fld>
            <a:endParaRPr lang="en-US" altLang="en-US"/>
          </a:p>
        </p:txBody>
      </p:sp>
      <p:pic>
        <p:nvPicPr>
          <p:cNvPr id="6" name="Picture 5">
            <a:extLst>
              <a:ext uri="{FF2B5EF4-FFF2-40B4-BE49-F238E27FC236}">
                <a16:creationId xmlns:a16="http://schemas.microsoft.com/office/drawing/2014/main" id="{16760445-D0A2-7E59-E796-3535338D6FE5}"/>
              </a:ext>
            </a:extLst>
          </p:cNvPr>
          <p:cNvPicPr>
            <a:picLocks noChangeAspect="1"/>
          </p:cNvPicPr>
          <p:nvPr/>
        </p:nvPicPr>
        <p:blipFill>
          <a:blip r:embed="rId2"/>
          <a:stretch>
            <a:fillRect/>
          </a:stretch>
        </p:blipFill>
        <p:spPr>
          <a:xfrm>
            <a:off x="1090127" y="893303"/>
            <a:ext cx="9308820" cy="4198681"/>
          </a:xfrm>
          <a:prstGeom prst="rect">
            <a:avLst/>
          </a:prstGeom>
        </p:spPr>
      </p:pic>
    </p:spTree>
    <p:extLst>
      <p:ext uri="{BB962C8B-B14F-4D97-AF65-F5344CB8AC3E}">
        <p14:creationId xmlns:p14="http://schemas.microsoft.com/office/powerpoint/2010/main" val="2823451501"/>
      </p:ext>
    </p:extLst>
  </p:cSld>
  <p:clrMapOvr>
    <a:masterClrMapping/>
  </p:clrMapOvr>
  <p:transition spd="slow">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C46A-A91E-1D60-B3C3-FE1457719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00DD7-F36C-1154-22D4-79B3C66AD908}"/>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Content Moderation</a:t>
            </a:r>
          </a:p>
        </p:txBody>
      </p:sp>
      <p:sp>
        <p:nvSpPr>
          <p:cNvPr id="4" name="Slide Number Placeholder 3">
            <a:extLst>
              <a:ext uri="{FF2B5EF4-FFF2-40B4-BE49-F238E27FC236}">
                <a16:creationId xmlns:a16="http://schemas.microsoft.com/office/drawing/2014/main" id="{5D13CDC3-B7DD-E325-A5B5-B739CB4190DE}"/>
              </a:ext>
            </a:extLst>
          </p:cNvPr>
          <p:cNvSpPr>
            <a:spLocks noGrp="1"/>
          </p:cNvSpPr>
          <p:nvPr>
            <p:ph type="sldNum" sz="quarter" idx="12"/>
          </p:nvPr>
        </p:nvSpPr>
        <p:spPr/>
        <p:txBody>
          <a:bodyPr/>
          <a:lstStyle/>
          <a:p>
            <a:pPr>
              <a:defRPr/>
            </a:pPr>
            <a:fld id="{815EC703-C051-410C-8BA1-62752E291E83}" type="slidenum">
              <a:rPr lang="en-US" altLang="en-US" smtClean="0"/>
              <a:pPr>
                <a:defRPr/>
              </a:pPr>
              <a:t>24</a:t>
            </a:fld>
            <a:endParaRPr lang="en-US" altLang="en-US"/>
          </a:p>
        </p:txBody>
      </p:sp>
      <p:pic>
        <p:nvPicPr>
          <p:cNvPr id="5" name="Picture 4">
            <a:extLst>
              <a:ext uri="{FF2B5EF4-FFF2-40B4-BE49-F238E27FC236}">
                <a16:creationId xmlns:a16="http://schemas.microsoft.com/office/drawing/2014/main" id="{C59FF625-2E25-6028-5510-391B5FE56C9F}"/>
              </a:ext>
            </a:extLst>
          </p:cNvPr>
          <p:cNvPicPr>
            <a:picLocks noChangeAspect="1"/>
          </p:cNvPicPr>
          <p:nvPr/>
        </p:nvPicPr>
        <p:blipFill>
          <a:blip r:embed="rId2"/>
          <a:stretch>
            <a:fillRect/>
          </a:stretch>
        </p:blipFill>
        <p:spPr>
          <a:xfrm>
            <a:off x="240402" y="998376"/>
            <a:ext cx="5542064" cy="3788228"/>
          </a:xfrm>
          <a:prstGeom prst="rect">
            <a:avLst/>
          </a:prstGeom>
        </p:spPr>
      </p:pic>
      <p:pic>
        <p:nvPicPr>
          <p:cNvPr id="8" name="Picture 7">
            <a:extLst>
              <a:ext uri="{FF2B5EF4-FFF2-40B4-BE49-F238E27FC236}">
                <a16:creationId xmlns:a16="http://schemas.microsoft.com/office/drawing/2014/main" id="{D03457D8-4829-F26E-D2EA-1700A3322D43}"/>
              </a:ext>
            </a:extLst>
          </p:cNvPr>
          <p:cNvPicPr>
            <a:picLocks noChangeAspect="1"/>
          </p:cNvPicPr>
          <p:nvPr/>
        </p:nvPicPr>
        <p:blipFill>
          <a:blip r:embed="rId3"/>
          <a:stretch>
            <a:fillRect/>
          </a:stretch>
        </p:blipFill>
        <p:spPr>
          <a:xfrm>
            <a:off x="6096000" y="982124"/>
            <a:ext cx="5876563" cy="3804480"/>
          </a:xfrm>
          <a:prstGeom prst="rect">
            <a:avLst/>
          </a:prstGeom>
        </p:spPr>
      </p:pic>
    </p:spTree>
    <p:extLst>
      <p:ext uri="{BB962C8B-B14F-4D97-AF65-F5344CB8AC3E}">
        <p14:creationId xmlns:p14="http://schemas.microsoft.com/office/powerpoint/2010/main" val="763263389"/>
      </p:ext>
    </p:extLst>
  </p:cSld>
  <p:clrMapOvr>
    <a:masterClrMapping/>
  </p:clrMapOvr>
  <p:transition spd="slow">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D286E-FBE5-6D93-7C41-DAF90EE78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708B0-69C7-70BB-53DF-EF5CC3050B7A}"/>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Content Moderation</a:t>
            </a:r>
          </a:p>
        </p:txBody>
      </p:sp>
      <p:sp>
        <p:nvSpPr>
          <p:cNvPr id="4" name="Slide Number Placeholder 3">
            <a:extLst>
              <a:ext uri="{FF2B5EF4-FFF2-40B4-BE49-F238E27FC236}">
                <a16:creationId xmlns:a16="http://schemas.microsoft.com/office/drawing/2014/main" id="{D3D7A3F8-C43E-92F2-693D-328263570118}"/>
              </a:ext>
            </a:extLst>
          </p:cNvPr>
          <p:cNvSpPr>
            <a:spLocks noGrp="1"/>
          </p:cNvSpPr>
          <p:nvPr>
            <p:ph type="sldNum" sz="quarter" idx="12"/>
          </p:nvPr>
        </p:nvSpPr>
        <p:spPr/>
        <p:txBody>
          <a:bodyPr/>
          <a:lstStyle/>
          <a:p>
            <a:pPr>
              <a:defRPr/>
            </a:pPr>
            <a:fld id="{815EC703-C051-410C-8BA1-62752E291E83}" type="slidenum">
              <a:rPr lang="en-US" altLang="en-US" smtClean="0"/>
              <a:pPr>
                <a:defRPr/>
              </a:pPr>
              <a:t>25</a:t>
            </a:fld>
            <a:endParaRPr lang="en-US" altLang="en-US"/>
          </a:p>
        </p:txBody>
      </p:sp>
      <p:pic>
        <p:nvPicPr>
          <p:cNvPr id="6" name="Picture 5">
            <a:extLst>
              <a:ext uri="{FF2B5EF4-FFF2-40B4-BE49-F238E27FC236}">
                <a16:creationId xmlns:a16="http://schemas.microsoft.com/office/drawing/2014/main" id="{93636403-EFEB-62A3-E562-727781FBE029}"/>
              </a:ext>
            </a:extLst>
          </p:cNvPr>
          <p:cNvPicPr>
            <a:picLocks noChangeAspect="1"/>
          </p:cNvPicPr>
          <p:nvPr/>
        </p:nvPicPr>
        <p:blipFill>
          <a:blip r:embed="rId2"/>
          <a:stretch>
            <a:fillRect/>
          </a:stretch>
        </p:blipFill>
        <p:spPr>
          <a:xfrm>
            <a:off x="485530" y="1404055"/>
            <a:ext cx="5153270" cy="2995127"/>
          </a:xfrm>
          <a:prstGeom prst="rect">
            <a:avLst/>
          </a:prstGeom>
        </p:spPr>
      </p:pic>
      <p:pic>
        <p:nvPicPr>
          <p:cNvPr id="9" name="Picture 8">
            <a:extLst>
              <a:ext uri="{FF2B5EF4-FFF2-40B4-BE49-F238E27FC236}">
                <a16:creationId xmlns:a16="http://schemas.microsoft.com/office/drawing/2014/main" id="{F990A9A5-035A-33EE-2487-F633E5905D4D}"/>
              </a:ext>
            </a:extLst>
          </p:cNvPr>
          <p:cNvPicPr>
            <a:picLocks noChangeAspect="1"/>
          </p:cNvPicPr>
          <p:nvPr/>
        </p:nvPicPr>
        <p:blipFill>
          <a:blip r:embed="rId3"/>
          <a:stretch>
            <a:fillRect/>
          </a:stretch>
        </p:blipFill>
        <p:spPr>
          <a:xfrm>
            <a:off x="5818904" y="1576870"/>
            <a:ext cx="6095999" cy="2649498"/>
          </a:xfrm>
          <a:prstGeom prst="rect">
            <a:avLst/>
          </a:prstGeom>
        </p:spPr>
      </p:pic>
    </p:spTree>
    <p:extLst>
      <p:ext uri="{BB962C8B-B14F-4D97-AF65-F5344CB8AC3E}">
        <p14:creationId xmlns:p14="http://schemas.microsoft.com/office/powerpoint/2010/main" val="2050175184"/>
      </p:ext>
    </p:extLst>
  </p:cSld>
  <p:clrMapOvr>
    <a:masterClrMapping/>
  </p:clrMapOvr>
  <p:transition spd="slow">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030A-03DF-CFC6-8664-7D72D34EC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AF2E0-737B-9F67-7C64-4ED2284234B1}"/>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CISCO Packet Tracer</a:t>
            </a:r>
            <a:endParaRPr lang="en-IN" sz="3200" b="1" dirty="0">
              <a:solidFill>
                <a:schemeClr val="accent1">
                  <a:lumMod val="75000"/>
                </a:schemeClr>
              </a:solidFill>
              <a:latin typeface="+mn-lt"/>
            </a:endParaRPr>
          </a:p>
        </p:txBody>
      </p:sp>
      <p:sp>
        <p:nvSpPr>
          <p:cNvPr id="3" name="Content Placeholder 2">
            <a:extLst>
              <a:ext uri="{FF2B5EF4-FFF2-40B4-BE49-F238E27FC236}">
                <a16:creationId xmlns:a16="http://schemas.microsoft.com/office/drawing/2014/main" id="{167B29AA-17A3-31EF-71AD-DA5732F13219}"/>
              </a:ext>
            </a:extLst>
          </p:cNvPr>
          <p:cNvSpPr>
            <a:spLocks noGrp="1"/>
          </p:cNvSpPr>
          <p:nvPr>
            <p:ph idx="1"/>
          </p:nvPr>
        </p:nvSpPr>
        <p:spPr>
          <a:xfrm>
            <a:off x="492967" y="827250"/>
            <a:ext cx="10515600" cy="4351338"/>
          </a:xfrm>
        </p:spPr>
        <p:txBody>
          <a:bodyPr/>
          <a:lstStyle/>
          <a:p>
            <a:pPr marL="0" indent="0">
              <a:buNone/>
            </a:pPr>
            <a:r>
              <a:rPr lang="en-US" sz="2000" dirty="0"/>
              <a:t>Cisco Packet Tracer is a powerful network simulation tool developed by Cisco for learning, designing, and testing network configurations in a virtual environment. It allows users to create complex network topologies using routers, switches, PCs, servers, and IoT devices, making it an essential tool for students and professionals preparing for Cisco certifications like CCNA and CCNP. With its user-friendly interface and support for both CLI and graphical configuration, Packet Tracer provides a hands-on experience in networking concepts such as routing, switching, VLANs, and network security. Additionally, it enables multiuser collaboration and supports programming languages like Python and JavaScript for automation. As a free tool provided through Cisco Networking Academy, it serves as an excellent platform for practicing and enhancing networking skills before working on real-world networks.</a:t>
            </a:r>
            <a:endParaRPr lang="en-IN" sz="2000" dirty="0"/>
          </a:p>
        </p:txBody>
      </p:sp>
      <p:sp>
        <p:nvSpPr>
          <p:cNvPr id="4" name="Slide Number Placeholder 3">
            <a:extLst>
              <a:ext uri="{FF2B5EF4-FFF2-40B4-BE49-F238E27FC236}">
                <a16:creationId xmlns:a16="http://schemas.microsoft.com/office/drawing/2014/main" id="{FC9D322F-5D86-EF32-5781-DD8327259B0A}"/>
              </a:ext>
            </a:extLst>
          </p:cNvPr>
          <p:cNvSpPr>
            <a:spLocks noGrp="1"/>
          </p:cNvSpPr>
          <p:nvPr>
            <p:ph type="sldNum" sz="quarter" idx="12"/>
          </p:nvPr>
        </p:nvSpPr>
        <p:spPr/>
        <p:txBody>
          <a:bodyPr/>
          <a:lstStyle/>
          <a:p>
            <a:pPr>
              <a:defRPr/>
            </a:pPr>
            <a:fld id="{815EC703-C051-410C-8BA1-62752E291E83}" type="slidenum">
              <a:rPr lang="en-US" altLang="en-US" smtClean="0"/>
              <a:pPr>
                <a:defRPr/>
              </a:pPr>
              <a:t>26</a:t>
            </a:fld>
            <a:endParaRPr lang="en-US" altLang="en-US"/>
          </a:p>
        </p:txBody>
      </p:sp>
    </p:spTree>
    <p:extLst>
      <p:ext uri="{BB962C8B-B14F-4D97-AF65-F5344CB8AC3E}">
        <p14:creationId xmlns:p14="http://schemas.microsoft.com/office/powerpoint/2010/main" val="1505246711"/>
      </p:ext>
    </p:extLst>
  </p:cSld>
  <p:clrMapOvr>
    <a:masterClrMapping/>
  </p:clrMapOvr>
  <p:transition spd="slow">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1DED9-40A1-396A-4E79-ECAD3A03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E50C3-CFE5-89BA-FDCE-1725D9E5912A}"/>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CISCO Packet Tracer</a:t>
            </a:r>
            <a:endParaRPr lang="en-IN" sz="3200" b="1" dirty="0">
              <a:solidFill>
                <a:schemeClr val="accent1">
                  <a:lumMod val="75000"/>
                </a:schemeClr>
              </a:solidFill>
              <a:latin typeface="+mn-lt"/>
            </a:endParaRPr>
          </a:p>
        </p:txBody>
      </p:sp>
      <p:pic>
        <p:nvPicPr>
          <p:cNvPr id="5" name="Content Placeholder 4">
            <a:extLst>
              <a:ext uri="{FF2B5EF4-FFF2-40B4-BE49-F238E27FC236}">
                <a16:creationId xmlns:a16="http://schemas.microsoft.com/office/drawing/2014/main" id="{C9BF6406-1ABB-23DA-33C2-F6B9DDED7D39}"/>
              </a:ext>
            </a:extLst>
          </p:cNvPr>
          <p:cNvPicPr>
            <a:picLocks noGrp="1" noChangeAspect="1"/>
          </p:cNvPicPr>
          <p:nvPr>
            <p:ph idx="1"/>
          </p:nvPr>
        </p:nvPicPr>
        <p:blipFill>
          <a:blip r:embed="rId2"/>
          <a:stretch>
            <a:fillRect/>
          </a:stretch>
        </p:blipFill>
        <p:spPr>
          <a:xfrm>
            <a:off x="381000" y="1205496"/>
            <a:ext cx="5572227" cy="3121423"/>
          </a:xfrm>
          <a:prstGeom prst="rect">
            <a:avLst/>
          </a:prstGeom>
        </p:spPr>
      </p:pic>
      <p:sp>
        <p:nvSpPr>
          <p:cNvPr id="4" name="Slide Number Placeholder 3">
            <a:extLst>
              <a:ext uri="{FF2B5EF4-FFF2-40B4-BE49-F238E27FC236}">
                <a16:creationId xmlns:a16="http://schemas.microsoft.com/office/drawing/2014/main" id="{8EA2720F-42A9-3747-AE2C-676551907790}"/>
              </a:ext>
            </a:extLst>
          </p:cNvPr>
          <p:cNvSpPr>
            <a:spLocks noGrp="1"/>
          </p:cNvSpPr>
          <p:nvPr>
            <p:ph type="sldNum" sz="quarter" idx="12"/>
          </p:nvPr>
        </p:nvSpPr>
        <p:spPr/>
        <p:txBody>
          <a:bodyPr/>
          <a:lstStyle/>
          <a:p>
            <a:pPr>
              <a:defRPr/>
            </a:pPr>
            <a:fld id="{815EC703-C051-410C-8BA1-62752E291E83}" type="slidenum">
              <a:rPr lang="en-US" altLang="en-US" smtClean="0"/>
              <a:pPr>
                <a:defRPr/>
              </a:pPr>
              <a:t>27</a:t>
            </a:fld>
            <a:endParaRPr lang="en-US" altLang="en-US"/>
          </a:p>
        </p:txBody>
      </p:sp>
      <p:pic>
        <p:nvPicPr>
          <p:cNvPr id="6" name="Picture 5">
            <a:extLst>
              <a:ext uri="{FF2B5EF4-FFF2-40B4-BE49-F238E27FC236}">
                <a16:creationId xmlns:a16="http://schemas.microsoft.com/office/drawing/2014/main" id="{EF636440-EC3F-6E0E-F227-6C0909CECFD5}"/>
              </a:ext>
            </a:extLst>
          </p:cNvPr>
          <p:cNvPicPr>
            <a:picLocks noChangeAspect="1"/>
          </p:cNvPicPr>
          <p:nvPr/>
        </p:nvPicPr>
        <p:blipFill>
          <a:blip r:embed="rId3"/>
          <a:stretch>
            <a:fillRect/>
          </a:stretch>
        </p:blipFill>
        <p:spPr>
          <a:xfrm>
            <a:off x="6166726" y="1205496"/>
            <a:ext cx="5736833" cy="3170195"/>
          </a:xfrm>
          <a:prstGeom prst="rect">
            <a:avLst/>
          </a:prstGeom>
        </p:spPr>
      </p:pic>
    </p:spTree>
    <p:extLst>
      <p:ext uri="{BB962C8B-B14F-4D97-AF65-F5344CB8AC3E}">
        <p14:creationId xmlns:p14="http://schemas.microsoft.com/office/powerpoint/2010/main" val="732441659"/>
      </p:ext>
    </p:extLst>
  </p:cSld>
  <p:clrMapOvr>
    <a:masterClrMapping/>
  </p:clrMapOvr>
  <p:transition spd="slow">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CD20A-CEE0-0865-4AE4-83D74680BB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54489-232F-D5EE-55D6-0AB7D93A5C9F}"/>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CISCO Packet Tracer</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4FDE11A7-4960-E66B-42FA-7E71E3108688}"/>
              </a:ext>
            </a:extLst>
          </p:cNvPr>
          <p:cNvSpPr>
            <a:spLocks noGrp="1"/>
          </p:cNvSpPr>
          <p:nvPr>
            <p:ph type="sldNum" sz="quarter" idx="12"/>
          </p:nvPr>
        </p:nvSpPr>
        <p:spPr/>
        <p:txBody>
          <a:bodyPr/>
          <a:lstStyle/>
          <a:p>
            <a:pPr>
              <a:defRPr/>
            </a:pPr>
            <a:fld id="{815EC703-C051-410C-8BA1-62752E291E83}" type="slidenum">
              <a:rPr lang="en-US" altLang="en-US" smtClean="0"/>
              <a:pPr>
                <a:defRPr/>
              </a:pPr>
              <a:t>28</a:t>
            </a:fld>
            <a:endParaRPr lang="en-US" altLang="en-US"/>
          </a:p>
        </p:txBody>
      </p:sp>
      <p:pic>
        <p:nvPicPr>
          <p:cNvPr id="7" name="Content Placeholder 6">
            <a:extLst>
              <a:ext uri="{FF2B5EF4-FFF2-40B4-BE49-F238E27FC236}">
                <a16:creationId xmlns:a16="http://schemas.microsoft.com/office/drawing/2014/main" id="{AB094779-FDA9-6157-1197-C3E69210FD0A}"/>
              </a:ext>
            </a:extLst>
          </p:cNvPr>
          <p:cNvPicPr>
            <a:picLocks noGrp="1" noChangeAspect="1"/>
          </p:cNvPicPr>
          <p:nvPr>
            <p:ph idx="1"/>
          </p:nvPr>
        </p:nvPicPr>
        <p:blipFill>
          <a:blip r:embed="rId2"/>
          <a:stretch>
            <a:fillRect/>
          </a:stretch>
        </p:blipFill>
        <p:spPr>
          <a:xfrm>
            <a:off x="248963" y="1380267"/>
            <a:ext cx="5542954" cy="3114674"/>
          </a:xfrm>
          <a:prstGeom prst="rect">
            <a:avLst/>
          </a:prstGeom>
        </p:spPr>
      </p:pic>
      <p:pic>
        <p:nvPicPr>
          <p:cNvPr id="1026" name="Picture 2">
            <a:extLst>
              <a:ext uri="{FF2B5EF4-FFF2-40B4-BE49-F238E27FC236}">
                <a16:creationId xmlns:a16="http://schemas.microsoft.com/office/drawing/2014/main" id="{40043C48-650B-CD08-4242-99ED669AF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828" y="1380267"/>
            <a:ext cx="57340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30997"/>
      </p:ext>
    </p:extLst>
  </p:cSld>
  <p:clrMapOvr>
    <a:masterClrMapping/>
  </p:clrMapOvr>
  <p:transition spd="slow">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4239B-8D52-04A1-FDA6-FD59B0D08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8768D-0A77-CD09-8993-579C5ECCD7C1}"/>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Lab Instances/Firewall configuration</a:t>
            </a:r>
            <a:endParaRPr lang="en-IN" sz="3200" b="1" dirty="0">
              <a:solidFill>
                <a:schemeClr val="accent1">
                  <a:lumMod val="75000"/>
                </a:schemeClr>
              </a:solidFill>
              <a:latin typeface="+mn-lt"/>
            </a:endParaRPr>
          </a:p>
        </p:txBody>
      </p:sp>
      <p:sp>
        <p:nvSpPr>
          <p:cNvPr id="3" name="Content Placeholder 2">
            <a:extLst>
              <a:ext uri="{FF2B5EF4-FFF2-40B4-BE49-F238E27FC236}">
                <a16:creationId xmlns:a16="http://schemas.microsoft.com/office/drawing/2014/main" id="{0992E97B-B1CC-C3CA-3C3A-A365119A95BA}"/>
              </a:ext>
            </a:extLst>
          </p:cNvPr>
          <p:cNvSpPr>
            <a:spLocks noGrp="1"/>
          </p:cNvSpPr>
          <p:nvPr>
            <p:ph idx="1"/>
          </p:nvPr>
        </p:nvSpPr>
        <p:spPr>
          <a:xfrm>
            <a:off x="492967" y="827250"/>
            <a:ext cx="10515600" cy="4351338"/>
          </a:xfrm>
        </p:spPr>
        <p:txBody>
          <a:bodyPr/>
          <a:lstStyle/>
          <a:p>
            <a:pPr marL="0" indent="0" algn="just">
              <a:buNone/>
            </a:pPr>
            <a:r>
              <a:rPr lang="en-US" sz="2000" dirty="0"/>
              <a:t>"I'm currently involved in setting up and managing lab instances for hands-on cybersecurity training as part of my work in the ed-tech domain. This includes deploying and configuring virtual machines, establishing secure network environments, and implementing robust firewall configurations to regulate network traffic and protect lab resources from unauthorized access. I work extensively on defining and refining firewall rules, managing access control lists, and simulating real-world cyber threats to provide learners with a realistic, immersive experience. My responsibilities also include troubleshooting connectivity issues, ensuring system hardening, and maintaining the overall integrity and functionality of the lab infrastructure. Through this work, I've developed a strong foundation in networking concepts, system administration, and cybersecurity best practices, while also contributing to the design of practical learning modules aligned with industry standards."</a:t>
            </a:r>
            <a:endParaRPr lang="en-IN" sz="2000" dirty="0"/>
          </a:p>
        </p:txBody>
      </p:sp>
      <p:sp>
        <p:nvSpPr>
          <p:cNvPr id="4" name="Slide Number Placeholder 3">
            <a:extLst>
              <a:ext uri="{FF2B5EF4-FFF2-40B4-BE49-F238E27FC236}">
                <a16:creationId xmlns:a16="http://schemas.microsoft.com/office/drawing/2014/main" id="{E9BA316B-1273-7C98-20C8-BC9A389FFB29}"/>
              </a:ext>
            </a:extLst>
          </p:cNvPr>
          <p:cNvSpPr>
            <a:spLocks noGrp="1"/>
          </p:cNvSpPr>
          <p:nvPr>
            <p:ph type="sldNum" sz="quarter" idx="12"/>
          </p:nvPr>
        </p:nvSpPr>
        <p:spPr/>
        <p:txBody>
          <a:bodyPr/>
          <a:lstStyle/>
          <a:p>
            <a:pPr>
              <a:defRPr/>
            </a:pPr>
            <a:fld id="{815EC703-C051-410C-8BA1-62752E291E83}" type="slidenum">
              <a:rPr lang="en-US" altLang="en-US" smtClean="0"/>
              <a:pPr>
                <a:defRPr/>
              </a:pPr>
              <a:t>29</a:t>
            </a:fld>
            <a:endParaRPr lang="en-US" altLang="en-US"/>
          </a:p>
        </p:txBody>
      </p:sp>
    </p:spTree>
    <p:extLst>
      <p:ext uri="{BB962C8B-B14F-4D97-AF65-F5344CB8AC3E}">
        <p14:creationId xmlns:p14="http://schemas.microsoft.com/office/powerpoint/2010/main" val="926057271"/>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91" y="136525"/>
            <a:ext cx="10515600" cy="679904"/>
          </a:xfrm>
        </p:spPr>
        <p:txBody>
          <a:bodyPr/>
          <a:lstStyle/>
          <a:p>
            <a:r>
              <a:rPr lang="en-US" sz="3200" b="1" dirty="0">
                <a:solidFill>
                  <a:srgbClr val="0070C0"/>
                </a:solidFill>
                <a:latin typeface="+mn-lt"/>
                <a:cs typeface="Times New Roman" panose="02020603050405020304" pitchFamily="18" charset="0"/>
              </a:rPr>
              <a:t>About Company or Organization</a:t>
            </a:r>
          </a:p>
        </p:txBody>
      </p:sp>
      <p:sp>
        <p:nvSpPr>
          <p:cNvPr id="3" name="Content Placeholder 2"/>
          <p:cNvSpPr>
            <a:spLocks noGrp="1"/>
          </p:cNvSpPr>
          <p:nvPr>
            <p:ph idx="1"/>
          </p:nvPr>
        </p:nvSpPr>
        <p:spPr>
          <a:xfrm>
            <a:off x="337091" y="886045"/>
            <a:ext cx="10515600" cy="4193176"/>
          </a:xfrm>
        </p:spPr>
        <p:txBody>
          <a:bodyPr/>
          <a:lstStyle/>
          <a:p>
            <a:pPr marL="0" indent="0" algn="just">
              <a:buNone/>
            </a:pPr>
            <a:r>
              <a:rPr lang="en-US" sz="2400" dirty="0">
                <a:effectLst/>
                <a:cs typeface="Times New Roman" panose="02020603050405020304" pitchFamily="18" charset="0"/>
              </a:rPr>
              <a:t>Cyber Dojo is an initiative of Bridge Systems &amp; Services. Cyber Dojo leads in cybersecurity education, forming strategic partnerships with top Indian universities. training programs seamlessly blend academic rigor with hands-on labs, continually updated by our technical team to align with industry trends. next-gen simulation labs in Red, Blue, and Purple Teaming scenarios.</a:t>
            </a:r>
          </a:p>
          <a:p>
            <a:pPr marL="0" indent="0" algn="just">
              <a:buNone/>
            </a:pPr>
            <a:r>
              <a:rPr lang="en-US" sz="2400" dirty="0">
                <a:effectLst/>
                <a:cs typeface="Times New Roman" panose="02020603050405020304" pitchFamily="18" charset="0"/>
              </a:rPr>
              <a:t>employability through internships, industry exposure, and project support. Mentorship from industry experts via parent company's alliance ensures a practical approach to education. This comprehensive strategy ensures Cyber Dojo graduates are not just knowledgeable but well-prepared for the dynamic cybersecurity landscape</a:t>
            </a:r>
            <a:endParaRPr lang="en-US" sz="2400" dirty="0">
              <a:cs typeface="Times New Roman" panose="02020603050405020304" pitchFamily="18" charset="0"/>
            </a:endParaRPr>
          </a:p>
          <a:p>
            <a:pPr marL="0" indent="0" algn="just">
              <a:buNone/>
            </a:pPr>
            <a:endParaRPr lang="en-US" sz="240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3</a:t>
            </a:fld>
            <a:endParaRPr lang="en-US" altLang="en-US"/>
          </a:p>
        </p:txBody>
      </p:sp>
    </p:spTree>
    <p:extLst>
      <p:ext uri="{BB962C8B-B14F-4D97-AF65-F5344CB8AC3E}">
        <p14:creationId xmlns:p14="http://schemas.microsoft.com/office/powerpoint/2010/main" val="816428933"/>
      </p:ext>
    </p:extLst>
  </p:cSld>
  <p:clrMapOvr>
    <a:masterClrMapping/>
  </p:clrMapOvr>
  <p:transition spd="slow">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0E736-19E9-2F20-5B22-FCD6D1356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538EB-4CDA-56A2-D7A0-F89463C45C41}"/>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Lab Instances/Firewall configuration</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7DB5E87E-E33C-C58A-62F1-85087FDC8D39}"/>
              </a:ext>
            </a:extLst>
          </p:cNvPr>
          <p:cNvSpPr>
            <a:spLocks noGrp="1"/>
          </p:cNvSpPr>
          <p:nvPr>
            <p:ph type="sldNum" sz="quarter" idx="12"/>
          </p:nvPr>
        </p:nvSpPr>
        <p:spPr/>
        <p:txBody>
          <a:bodyPr/>
          <a:lstStyle/>
          <a:p>
            <a:pPr>
              <a:defRPr/>
            </a:pPr>
            <a:fld id="{815EC703-C051-410C-8BA1-62752E291E83}" type="slidenum">
              <a:rPr lang="en-US" altLang="en-US" smtClean="0"/>
              <a:pPr>
                <a:defRPr/>
              </a:pPr>
              <a:t>30</a:t>
            </a:fld>
            <a:endParaRPr lang="en-US" altLang="en-US"/>
          </a:p>
        </p:txBody>
      </p:sp>
      <p:pic>
        <p:nvPicPr>
          <p:cNvPr id="2050" name="Picture 2">
            <a:extLst>
              <a:ext uri="{FF2B5EF4-FFF2-40B4-BE49-F238E27FC236}">
                <a16:creationId xmlns:a16="http://schemas.microsoft.com/office/drawing/2014/main" id="{3C099F2F-44C5-D867-6859-0ECBD95C3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33" y="1546323"/>
            <a:ext cx="573405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6356F7E-B689-451B-06E4-F5A5ABB1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119" y="1522510"/>
            <a:ext cx="57340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695412"/>
      </p:ext>
    </p:extLst>
  </p:cSld>
  <p:clrMapOvr>
    <a:masterClrMapping/>
  </p:clrMapOvr>
  <p:transition spd="slow">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3CC6D-7131-DED1-F122-8A60498DF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EF683-F576-23F6-CD2A-92A344A22EEB}"/>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cs typeface="Times New Roman" panose="02020603050405020304" pitchFamily="18" charset="0"/>
              </a:rPr>
              <a:t>Lab Instances/Firewall configuration</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D7C6FC0D-6AA3-668B-56F1-E9AD29A27C31}"/>
              </a:ext>
            </a:extLst>
          </p:cNvPr>
          <p:cNvSpPr>
            <a:spLocks noGrp="1"/>
          </p:cNvSpPr>
          <p:nvPr>
            <p:ph type="sldNum" sz="quarter" idx="12"/>
          </p:nvPr>
        </p:nvSpPr>
        <p:spPr/>
        <p:txBody>
          <a:bodyPr/>
          <a:lstStyle/>
          <a:p>
            <a:pPr>
              <a:defRPr/>
            </a:pPr>
            <a:fld id="{815EC703-C051-410C-8BA1-62752E291E83}" type="slidenum">
              <a:rPr lang="en-US" altLang="en-US" smtClean="0"/>
              <a:pPr>
                <a:defRPr/>
              </a:pPr>
              <a:t>31</a:t>
            </a:fld>
            <a:endParaRPr lang="en-US" altLang="en-US"/>
          </a:p>
        </p:txBody>
      </p:sp>
      <p:pic>
        <p:nvPicPr>
          <p:cNvPr id="3074" name="Picture 2">
            <a:extLst>
              <a:ext uri="{FF2B5EF4-FFF2-40B4-BE49-F238E27FC236}">
                <a16:creationId xmlns:a16="http://schemas.microsoft.com/office/drawing/2014/main" id="{5407BED2-D8FF-5C14-385C-FCA76D95A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05496"/>
            <a:ext cx="573405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71AAF3D-3DF6-09B6-A7EA-A985E865E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254" y="2034170"/>
            <a:ext cx="57340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867321"/>
      </p:ext>
    </p:extLst>
  </p:cSld>
  <p:clrMapOvr>
    <a:masterClrMapping/>
  </p:clrMapOvr>
  <p:transition spd="slow">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7565D-6EC5-ADB0-0F3D-87FA41A20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EEDA4-592D-260D-5197-FAB46B6F4408}"/>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Kali Linux</a:t>
            </a:r>
          </a:p>
        </p:txBody>
      </p:sp>
      <p:sp>
        <p:nvSpPr>
          <p:cNvPr id="3" name="Content Placeholder 2">
            <a:extLst>
              <a:ext uri="{FF2B5EF4-FFF2-40B4-BE49-F238E27FC236}">
                <a16:creationId xmlns:a16="http://schemas.microsoft.com/office/drawing/2014/main" id="{20041D49-A1A9-3334-5F35-35FF24F90901}"/>
              </a:ext>
            </a:extLst>
          </p:cNvPr>
          <p:cNvSpPr>
            <a:spLocks noGrp="1"/>
          </p:cNvSpPr>
          <p:nvPr>
            <p:ph idx="1"/>
          </p:nvPr>
        </p:nvSpPr>
        <p:spPr>
          <a:xfrm>
            <a:off x="381000" y="873903"/>
            <a:ext cx="10515600" cy="4351338"/>
          </a:xfrm>
        </p:spPr>
        <p:txBody>
          <a:bodyPr/>
          <a:lstStyle/>
          <a:p>
            <a:pPr marL="0" indent="0" algn="just">
              <a:buNone/>
            </a:pPr>
            <a:r>
              <a:rPr lang="en-US" sz="2000" dirty="0"/>
              <a:t>Kali Linux is a powerful, Debian-based Linux distribution designed for cybersecurity professionals, ethical hackers, and penetration testers. Developed by Offensive Security, it comes pre-installed with a vast collection of security tools for penetration testing, digital forensics, reverse engineering, and network analysis. Kali Linux supports a wide range of hardware platforms and architectures, making it versatile for different environments, including desktops, virtual machines, and embedded systems. With features like customizable installations, a rolling release model, and extensive community support, Kali Linux is a preferred choice for security experts. Its tools, such as Metasploit, Nmap, Wireshark, and </a:t>
            </a:r>
            <a:r>
              <a:rPr lang="en-US" sz="2000" dirty="0" err="1"/>
              <a:t>Aircrack</a:t>
            </a:r>
            <a:r>
              <a:rPr lang="en-US" sz="2000" dirty="0"/>
              <a:t>-ng, make it an essential operating system for ethical hacking and cybersecurity research.</a:t>
            </a:r>
            <a:endParaRPr lang="en-IN" sz="2000" dirty="0"/>
          </a:p>
          <a:p>
            <a:pPr marL="0" indent="0">
              <a:buNone/>
            </a:pPr>
            <a:endParaRPr lang="en-IN" sz="2000" dirty="0"/>
          </a:p>
        </p:txBody>
      </p:sp>
      <p:sp>
        <p:nvSpPr>
          <p:cNvPr id="4" name="Slide Number Placeholder 3">
            <a:extLst>
              <a:ext uri="{FF2B5EF4-FFF2-40B4-BE49-F238E27FC236}">
                <a16:creationId xmlns:a16="http://schemas.microsoft.com/office/drawing/2014/main" id="{A574B329-EEF1-BB2B-6FFF-BEF610D118B2}"/>
              </a:ext>
            </a:extLst>
          </p:cNvPr>
          <p:cNvSpPr>
            <a:spLocks noGrp="1"/>
          </p:cNvSpPr>
          <p:nvPr>
            <p:ph type="sldNum" sz="quarter" idx="12"/>
          </p:nvPr>
        </p:nvSpPr>
        <p:spPr/>
        <p:txBody>
          <a:bodyPr/>
          <a:lstStyle/>
          <a:p>
            <a:pPr>
              <a:defRPr/>
            </a:pPr>
            <a:fld id="{815EC703-C051-410C-8BA1-62752E291E83}" type="slidenum">
              <a:rPr lang="en-US" altLang="en-US" smtClean="0"/>
              <a:pPr>
                <a:defRPr/>
              </a:pPr>
              <a:t>32</a:t>
            </a:fld>
            <a:endParaRPr lang="en-US" altLang="en-US"/>
          </a:p>
        </p:txBody>
      </p:sp>
    </p:spTree>
    <p:extLst>
      <p:ext uri="{BB962C8B-B14F-4D97-AF65-F5344CB8AC3E}">
        <p14:creationId xmlns:p14="http://schemas.microsoft.com/office/powerpoint/2010/main" val="2979501603"/>
      </p:ext>
    </p:extLst>
  </p:cSld>
  <p:clrMapOvr>
    <a:masterClrMapping/>
  </p:clrMapOvr>
  <p:transition spd="slow">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44B41-8942-8A45-90FB-B000024D6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75BD7-4584-0403-D776-F55EB9488732}"/>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Kali Linux</a:t>
            </a:r>
          </a:p>
        </p:txBody>
      </p:sp>
      <p:pic>
        <p:nvPicPr>
          <p:cNvPr id="6" name="Content Placeholder 5">
            <a:extLst>
              <a:ext uri="{FF2B5EF4-FFF2-40B4-BE49-F238E27FC236}">
                <a16:creationId xmlns:a16="http://schemas.microsoft.com/office/drawing/2014/main" id="{CE5205D0-510B-CD28-06CB-D3F23C2E7DB2}"/>
              </a:ext>
            </a:extLst>
          </p:cNvPr>
          <p:cNvPicPr>
            <a:picLocks noGrp="1" noChangeAspect="1"/>
          </p:cNvPicPr>
          <p:nvPr>
            <p:ph idx="1"/>
          </p:nvPr>
        </p:nvPicPr>
        <p:blipFill>
          <a:blip r:embed="rId2"/>
          <a:stretch>
            <a:fillRect/>
          </a:stretch>
        </p:blipFill>
        <p:spPr>
          <a:xfrm>
            <a:off x="285846" y="1410769"/>
            <a:ext cx="6002988" cy="3181420"/>
          </a:xfrm>
        </p:spPr>
      </p:pic>
      <p:sp>
        <p:nvSpPr>
          <p:cNvPr id="4" name="Slide Number Placeholder 3">
            <a:extLst>
              <a:ext uri="{FF2B5EF4-FFF2-40B4-BE49-F238E27FC236}">
                <a16:creationId xmlns:a16="http://schemas.microsoft.com/office/drawing/2014/main" id="{34A78C2A-E99F-2DDC-15A0-E8A65764171A}"/>
              </a:ext>
            </a:extLst>
          </p:cNvPr>
          <p:cNvSpPr>
            <a:spLocks noGrp="1"/>
          </p:cNvSpPr>
          <p:nvPr>
            <p:ph type="sldNum" sz="quarter" idx="12"/>
          </p:nvPr>
        </p:nvSpPr>
        <p:spPr/>
        <p:txBody>
          <a:bodyPr/>
          <a:lstStyle/>
          <a:p>
            <a:pPr>
              <a:defRPr/>
            </a:pPr>
            <a:fld id="{815EC703-C051-410C-8BA1-62752E291E83}" type="slidenum">
              <a:rPr lang="en-US" altLang="en-US" smtClean="0"/>
              <a:pPr>
                <a:defRPr/>
              </a:pPr>
              <a:t>33</a:t>
            </a:fld>
            <a:endParaRPr lang="en-US" altLang="en-US"/>
          </a:p>
        </p:txBody>
      </p:sp>
      <p:pic>
        <p:nvPicPr>
          <p:cNvPr id="7" name="Picture 6">
            <a:extLst>
              <a:ext uri="{FF2B5EF4-FFF2-40B4-BE49-F238E27FC236}">
                <a16:creationId xmlns:a16="http://schemas.microsoft.com/office/drawing/2014/main" id="{78E9EAE2-B548-996A-75F5-7D121C164E62}"/>
              </a:ext>
            </a:extLst>
          </p:cNvPr>
          <p:cNvPicPr>
            <a:picLocks noChangeAspect="1"/>
          </p:cNvPicPr>
          <p:nvPr/>
        </p:nvPicPr>
        <p:blipFill>
          <a:blip r:embed="rId3"/>
          <a:stretch>
            <a:fillRect/>
          </a:stretch>
        </p:blipFill>
        <p:spPr>
          <a:xfrm>
            <a:off x="6602744" y="1560646"/>
            <a:ext cx="4954658" cy="2881665"/>
          </a:xfrm>
          <a:prstGeom prst="rect">
            <a:avLst/>
          </a:prstGeom>
        </p:spPr>
      </p:pic>
    </p:spTree>
    <p:extLst>
      <p:ext uri="{BB962C8B-B14F-4D97-AF65-F5344CB8AC3E}">
        <p14:creationId xmlns:p14="http://schemas.microsoft.com/office/powerpoint/2010/main" val="3107628884"/>
      </p:ext>
    </p:extLst>
  </p:cSld>
  <p:clrMapOvr>
    <a:masterClrMapping/>
  </p:clrMapOvr>
  <p:transition spd="slow">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7852F-CB8E-2EFF-0AB8-21FC1BDA5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66909-DB86-9729-AE8A-C61728975136}"/>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Kali Linux</a:t>
            </a:r>
          </a:p>
        </p:txBody>
      </p:sp>
      <p:sp>
        <p:nvSpPr>
          <p:cNvPr id="4" name="Slide Number Placeholder 3">
            <a:extLst>
              <a:ext uri="{FF2B5EF4-FFF2-40B4-BE49-F238E27FC236}">
                <a16:creationId xmlns:a16="http://schemas.microsoft.com/office/drawing/2014/main" id="{51359058-53D8-0696-64EF-8C9D45130894}"/>
              </a:ext>
            </a:extLst>
          </p:cNvPr>
          <p:cNvSpPr>
            <a:spLocks noGrp="1"/>
          </p:cNvSpPr>
          <p:nvPr>
            <p:ph type="sldNum" sz="quarter" idx="12"/>
          </p:nvPr>
        </p:nvSpPr>
        <p:spPr/>
        <p:txBody>
          <a:bodyPr/>
          <a:lstStyle/>
          <a:p>
            <a:pPr>
              <a:defRPr/>
            </a:pPr>
            <a:fld id="{815EC703-C051-410C-8BA1-62752E291E83}" type="slidenum">
              <a:rPr lang="en-US" altLang="en-US" smtClean="0"/>
              <a:pPr>
                <a:defRPr/>
              </a:pPr>
              <a:t>34</a:t>
            </a:fld>
            <a:endParaRPr lang="en-US" altLang="en-US"/>
          </a:p>
        </p:txBody>
      </p:sp>
      <p:pic>
        <p:nvPicPr>
          <p:cNvPr id="8" name="Content Placeholder 7">
            <a:extLst>
              <a:ext uri="{FF2B5EF4-FFF2-40B4-BE49-F238E27FC236}">
                <a16:creationId xmlns:a16="http://schemas.microsoft.com/office/drawing/2014/main" id="{1E14A403-43F9-35D8-C995-DDD491CCA3FD}"/>
              </a:ext>
            </a:extLst>
          </p:cNvPr>
          <p:cNvPicPr>
            <a:picLocks noGrp="1" noChangeAspect="1"/>
          </p:cNvPicPr>
          <p:nvPr>
            <p:ph idx="1"/>
          </p:nvPr>
        </p:nvPicPr>
        <p:blipFill>
          <a:blip r:embed="rId2"/>
          <a:stretch>
            <a:fillRect/>
          </a:stretch>
        </p:blipFill>
        <p:spPr>
          <a:xfrm>
            <a:off x="659028" y="855241"/>
            <a:ext cx="4286531" cy="4351338"/>
          </a:xfrm>
        </p:spPr>
      </p:pic>
      <p:pic>
        <p:nvPicPr>
          <p:cNvPr id="10" name="Picture 9">
            <a:extLst>
              <a:ext uri="{FF2B5EF4-FFF2-40B4-BE49-F238E27FC236}">
                <a16:creationId xmlns:a16="http://schemas.microsoft.com/office/drawing/2014/main" id="{55735411-02EB-1C68-D09A-6F1067AE2588}"/>
              </a:ext>
            </a:extLst>
          </p:cNvPr>
          <p:cNvPicPr>
            <a:picLocks noChangeAspect="1"/>
          </p:cNvPicPr>
          <p:nvPr/>
        </p:nvPicPr>
        <p:blipFill>
          <a:blip r:embed="rId3"/>
          <a:stretch>
            <a:fillRect/>
          </a:stretch>
        </p:blipFill>
        <p:spPr>
          <a:xfrm>
            <a:off x="5078963" y="1373447"/>
            <a:ext cx="7063274" cy="3143689"/>
          </a:xfrm>
          <a:prstGeom prst="rect">
            <a:avLst/>
          </a:prstGeom>
        </p:spPr>
      </p:pic>
    </p:spTree>
    <p:extLst>
      <p:ext uri="{BB962C8B-B14F-4D97-AF65-F5344CB8AC3E}">
        <p14:creationId xmlns:p14="http://schemas.microsoft.com/office/powerpoint/2010/main" val="3155350788"/>
      </p:ext>
    </p:extLst>
  </p:cSld>
  <p:clrMapOvr>
    <a:masterClrMapping/>
  </p:clrMapOvr>
  <p:transition spd="slow">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3C9DE-5F60-06C5-838D-A6CB24BB9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44E05-9F66-A5DE-9980-1E5E86D83172}"/>
              </a:ext>
            </a:extLst>
          </p:cNvPr>
          <p:cNvSpPr>
            <a:spLocks noGrp="1"/>
          </p:cNvSpPr>
          <p:nvPr>
            <p:ph type="title"/>
          </p:nvPr>
        </p:nvSpPr>
        <p:spPr>
          <a:xfrm>
            <a:off x="381000" y="-120067"/>
            <a:ext cx="10515600" cy="1325563"/>
          </a:xfrm>
        </p:spPr>
        <p:txBody>
          <a:bodyPr/>
          <a:lstStyle/>
          <a:p>
            <a:r>
              <a:rPr lang="en-IN" sz="3200" b="1" dirty="0">
                <a:solidFill>
                  <a:schemeClr val="accent1">
                    <a:lumMod val="75000"/>
                  </a:schemeClr>
                </a:solidFill>
                <a:latin typeface="+mn-lt"/>
              </a:rPr>
              <a:t>Internship completion certificate </a:t>
            </a:r>
          </a:p>
        </p:txBody>
      </p:sp>
      <p:sp>
        <p:nvSpPr>
          <p:cNvPr id="4" name="Slide Number Placeholder 3">
            <a:extLst>
              <a:ext uri="{FF2B5EF4-FFF2-40B4-BE49-F238E27FC236}">
                <a16:creationId xmlns:a16="http://schemas.microsoft.com/office/drawing/2014/main" id="{16B1AD87-EC43-6EB1-C784-E18FC2B1B296}"/>
              </a:ext>
            </a:extLst>
          </p:cNvPr>
          <p:cNvSpPr>
            <a:spLocks noGrp="1"/>
          </p:cNvSpPr>
          <p:nvPr>
            <p:ph type="sldNum" sz="quarter" idx="12"/>
          </p:nvPr>
        </p:nvSpPr>
        <p:spPr/>
        <p:txBody>
          <a:bodyPr/>
          <a:lstStyle/>
          <a:p>
            <a:pPr>
              <a:defRPr/>
            </a:pPr>
            <a:fld id="{815EC703-C051-410C-8BA1-62752E291E83}" type="slidenum">
              <a:rPr lang="en-US" altLang="en-US" smtClean="0"/>
              <a:pPr>
                <a:defRPr/>
              </a:pPr>
              <a:t>35</a:t>
            </a:fld>
            <a:endParaRPr lang="en-US" altLang="en-US"/>
          </a:p>
        </p:txBody>
      </p:sp>
      <p:pic>
        <p:nvPicPr>
          <p:cNvPr id="5" name="Content Placeholder 4">
            <a:extLst>
              <a:ext uri="{FF2B5EF4-FFF2-40B4-BE49-F238E27FC236}">
                <a16:creationId xmlns:a16="http://schemas.microsoft.com/office/drawing/2014/main" id="{D99DB329-8F04-FE43-D71C-B4EE9E1F8925}"/>
              </a:ext>
            </a:extLst>
          </p:cNvPr>
          <p:cNvPicPr>
            <a:picLocks noGrp="1" noChangeAspect="1"/>
          </p:cNvPicPr>
          <p:nvPr>
            <p:ph idx="1"/>
          </p:nvPr>
        </p:nvPicPr>
        <p:blipFill>
          <a:blip r:embed="rId2"/>
          <a:stretch>
            <a:fillRect/>
          </a:stretch>
        </p:blipFill>
        <p:spPr>
          <a:xfrm>
            <a:off x="4398093" y="1023193"/>
            <a:ext cx="3078571" cy="4351338"/>
          </a:xfrm>
          <a:prstGeom prst="rect">
            <a:avLst/>
          </a:prstGeom>
        </p:spPr>
      </p:pic>
    </p:spTree>
    <p:extLst>
      <p:ext uri="{BB962C8B-B14F-4D97-AF65-F5344CB8AC3E}">
        <p14:creationId xmlns:p14="http://schemas.microsoft.com/office/powerpoint/2010/main" val="2274757890"/>
      </p:ext>
    </p:extLst>
  </p:cSld>
  <p:clrMapOvr>
    <a:masterClrMapping/>
  </p:clrMapOvr>
  <p:transition spd="slow">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ACFDF-DC01-504E-8C17-7D8C7BE1D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5D81A-7A49-403E-F87B-558987C20212}"/>
              </a:ext>
            </a:extLst>
          </p:cNvPr>
          <p:cNvSpPr>
            <a:spLocks noGrp="1"/>
          </p:cNvSpPr>
          <p:nvPr>
            <p:ph type="title"/>
          </p:nvPr>
        </p:nvSpPr>
        <p:spPr>
          <a:xfrm>
            <a:off x="381000" y="-120067"/>
            <a:ext cx="10515600" cy="1325563"/>
          </a:xfrm>
        </p:spPr>
        <p:txBody>
          <a:bodyPr/>
          <a:lstStyle/>
          <a:p>
            <a:r>
              <a:rPr lang="en-US" sz="3200" b="1" dirty="0">
                <a:solidFill>
                  <a:schemeClr val="accent1">
                    <a:lumMod val="75000"/>
                  </a:schemeClr>
                </a:solidFill>
                <a:latin typeface="+mn-lt"/>
              </a:rPr>
              <a:t>Sustainable development goals </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F8273264-36C7-ED97-EDCE-1941B94503F6}"/>
              </a:ext>
            </a:extLst>
          </p:cNvPr>
          <p:cNvSpPr>
            <a:spLocks noGrp="1"/>
          </p:cNvSpPr>
          <p:nvPr>
            <p:ph type="sldNum" sz="quarter" idx="12"/>
          </p:nvPr>
        </p:nvSpPr>
        <p:spPr/>
        <p:txBody>
          <a:bodyPr/>
          <a:lstStyle/>
          <a:p>
            <a:pPr>
              <a:defRPr/>
            </a:pPr>
            <a:fld id="{815EC703-C051-410C-8BA1-62752E291E83}" type="slidenum">
              <a:rPr lang="en-US" altLang="en-US" smtClean="0"/>
              <a:pPr>
                <a:defRPr/>
              </a:pPr>
              <a:t>36</a:t>
            </a:fld>
            <a:endParaRPr lang="en-US" altLang="en-US"/>
          </a:p>
        </p:txBody>
      </p:sp>
      <p:sp>
        <p:nvSpPr>
          <p:cNvPr id="3" name="Content Placeholder 2">
            <a:extLst>
              <a:ext uri="{FF2B5EF4-FFF2-40B4-BE49-F238E27FC236}">
                <a16:creationId xmlns:a16="http://schemas.microsoft.com/office/drawing/2014/main" id="{ACD17B41-EA93-ADC0-C341-4E9DF5D0A0D7}"/>
              </a:ext>
            </a:extLst>
          </p:cNvPr>
          <p:cNvSpPr>
            <a:spLocks noGrp="1"/>
          </p:cNvSpPr>
          <p:nvPr>
            <p:ph idx="1"/>
          </p:nvPr>
        </p:nvSpPr>
        <p:spPr>
          <a:xfrm>
            <a:off x="457198" y="1046875"/>
            <a:ext cx="9655629" cy="3545730"/>
          </a:xfrm>
        </p:spPr>
        <p:txBody>
          <a:bodyPr/>
          <a:lstStyle/>
          <a:p>
            <a:pPr marL="0" indent="0" algn="just">
              <a:lnSpc>
                <a:spcPct val="150000"/>
              </a:lnSpc>
              <a:buNone/>
            </a:pPr>
            <a:r>
              <a:rPr lang="en-US" sz="2000" b="1" dirty="0">
                <a:effectLst/>
                <a:ea typeface="Times New Roman" panose="02020603050405020304" pitchFamily="18" charset="0"/>
              </a:rPr>
              <a:t>The most relevant Sustainable Development Goals (SDGs) it maps to are:</a:t>
            </a:r>
            <a:endParaRPr lang="en-IN" sz="2000" dirty="0">
              <a:effectLst/>
              <a:ea typeface="Times New Roman" panose="02020603050405020304" pitchFamily="18" charset="0"/>
            </a:endParaRPr>
          </a:p>
          <a:p>
            <a:pPr marL="0" indent="0" algn="just">
              <a:lnSpc>
                <a:spcPct val="150000"/>
              </a:lnSpc>
              <a:buNone/>
            </a:pPr>
            <a:r>
              <a:rPr lang="en-US" sz="2000" b="1" dirty="0">
                <a:effectLst/>
                <a:ea typeface="Times New Roman" panose="02020603050405020304" pitchFamily="18" charset="0"/>
              </a:rPr>
              <a:t> SDG 4: Quality Education</a:t>
            </a:r>
            <a:endParaRPr lang="en-IN" sz="2000" dirty="0">
              <a:effectLst/>
              <a:ea typeface="Times New Roman" panose="02020603050405020304" pitchFamily="18" charset="0"/>
            </a:endParaRPr>
          </a:p>
          <a:p>
            <a:pPr marL="0" indent="0" algn="just">
              <a:lnSpc>
                <a:spcPct val="150000"/>
              </a:lnSpc>
              <a:buNone/>
            </a:pPr>
            <a:r>
              <a:rPr lang="en-US" sz="2000" dirty="0">
                <a:effectLst/>
                <a:ea typeface="Times New Roman" panose="02020603050405020304" pitchFamily="18" charset="0"/>
              </a:rPr>
              <a:t>Your development of a cybersecurity awareness training course and guidebooks directly supports inclusive and equitable quality education by improving digital literacy and security awareness among employees.</a:t>
            </a:r>
            <a:endParaRPr lang="en-IN" sz="2000" dirty="0">
              <a:effectLst/>
              <a:ea typeface="Times New Roman" panose="02020603050405020304" pitchFamily="18" charset="0"/>
            </a:endParaRPr>
          </a:p>
          <a:p>
            <a:pPr marL="0" indent="0" algn="just">
              <a:lnSpc>
                <a:spcPct val="150000"/>
              </a:lnSpc>
              <a:buNone/>
            </a:pPr>
            <a:r>
              <a:rPr lang="en-US" sz="2000" dirty="0">
                <a:effectLst/>
                <a:ea typeface="Times New Roman" panose="02020603050405020304" pitchFamily="18" charset="0"/>
              </a:rPr>
              <a:t>User training modules, simulated phishing tests, and continuous learning features contribute to lifelong learning opportunities</a:t>
            </a:r>
            <a:r>
              <a:rPr lang="en-US" sz="2000" dirty="0">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75487843"/>
      </p:ext>
    </p:extLst>
  </p:cSld>
  <p:clrMapOvr>
    <a:masterClrMapping/>
  </p:clrMapOvr>
  <p:transition spd="slow">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866B2-9CF6-A8EA-57FC-CA771A940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54AA1-884F-9284-CBA5-86D1211EC753}"/>
              </a:ext>
            </a:extLst>
          </p:cNvPr>
          <p:cNvSpPr>
            <a:spLocks noGrp="1"/>
          </p:cNvSpPr>
          <p:nvPr>
            <p:ph type="title"/>
          </p:nvPr>
        </p:nvSpPr>
        <p:spPr>
          <a:xfrm>
            <a:off x="381000" y="-120067"/>
            <a:ext cx="10515600" cy="1325563"/>
          </a:xfrm>
        </p:spPr>
        <p:txBody>
          <a:bodyPr/>
          <a:lstStyle/>
          <a:p>
            <a:r>
              <a:rPr lang="en-US" sz="3200" b="1" dirty="0">
                <a:solidFill>
                  <a:schemeClr val="accent1">
                    <a:lumMod val="75000"/>
                  </a:schemeClr>
                </a:solidFill>
                <a:latin typeface="+mn-lt"/>
              </a:rPr>
              <a:t>Sustainable development goals </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825D9C29-A04B-26BC-5978-A5D9C69013E9}"/>
              </a:ext>
            </a:extLst>
          </p:cNvPr>
          <p:cNvSpPr>
            <a:spLocks noGrp="1"/>
          </p:cNvSpPr>
          <p:nvPr>
            <p:ph type="sldNum" sz="quarter" idx="12"/>
          </p:nvPr>
        </p:nvSpPr>
        <p:spPr/>
        <p:txBody>
          <a:bodyPr/>
          <a:lstStyle/>
          <a:p>
            <a:pPr>
              <a:defRPr/>
            </a:pPr>
            <a:fld id="{815EC703-C051-410C-8BA1-62752E291E83}" type="slidenum">
              <a:rPr lang="en-US" altLang="en-US" smtClean="0"/>
              <a:pPr>
                <a:defRPr/>
              </a:pPr>
              <a:t>37</a:t>
            </a:fld>
            <a:endParaRPr lang="en-US" altLang="en-US"/>
          </a:p>
        </p:txBody>
      </p:sp>
      <p:sp>
        <p:nvSpPr>
          <p:cNvPr id="3" name="Content Placeholder 2">
            <a:extLst>
              <a:ext uri="{FF2B5EF4-FFF2-40B4-BE49-F238E27FC236}">
                <a16:creationId xmlns:a16="http://schemas.microsoft.com/office/drawing/2014/main" id="{A561FF5A-D14A-5147-D84E-9FD176C58DC4}"/>
              </a:ext>
            </a:extLst>
          </p:cNvPr>
          <p:cNvSpPr>
            <a:spLocks noGrp="1"/>
          </p:cNvSpPr>
          <p:nvPr>
            <p:ph idx="1"/>
          </p:nvPr>
        </p:nvSpPr>
        <p:spPr>
          <a:xfrm>
            <a:off x="2388636" y="1617889"/>
            <a:ext cx="9655629" cy="3622222"/>
          </a:xfrm>
        </p:spPr>
        <p:txBody>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5" name="TextBox 4">
            <a:extLst>
              <a:ext uri="{FF2B5EF4-FFF2-40B4-BE49-F238E27FC236}">
                <a16:creationId xmlns:a16="http://schemas.microsoft.com/office/drawing/2014/main" id="{175B20B9-093A-3F43-A22D-EBAD4A87ED42}"/>
              </a:ext>
            </a:extLst>
          </p:cNvPr>
          <p:cNvSpPr txBox="1"/>
          <p:nvPr/>
        </p:nvSpPr>
        <p:spPr>
          <a:xfrm>
            <a:off x="381000" y="766957"/>
            <a:ext cx="7911193" cy="4016484"/>
          </a:xfrm>
          <a:prstGeom prst="rect">
            <a:avLst/>
          </a:prstGeom>
          <a:noFill/>
        </p:spPr>
        <p:txBody>
          <a:bodyPr wrap="square" rtlCol="0">
            <a:spAutoFit/>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2000" b="1" dirty="0">
                <a:effectLst/>
                <a:latin typeface="+mn-lt"/>
                <a:ea typeface="Times New Roman" panose="02020603050405020304" pitchFamily="18" charset="0"/>
              </a:rPr>
              <a:t>SDG 9: Industry, Innovation, and Infrastructure</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You built a cybersecurity solution integrated into project management systems, which aligns with fostering innovation and building resilient infrastructure.</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pPr>
            <a:r>
              <a:rPr lang="en-US" sz="2000" dirty="0">
                <a:effectLst/>
                <a:latin typeface="+mn-lt"/>
                <a:ea typeface="Times New Roman" panose="02020603050405020304" pitchFamily="18" charset="0"/>
              </a:rPr>
              <a:t>Your implementation of automation, real-time threat detection, and secure communication systems reflects innovation in industry practices</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652349230"/>
      </p:ext>
    </p:extLst>
  </p:cSld>
  <p:clrMapOvr>
    <a:masterClrMapping/>
  </p:clrMapOvr>
  <p:transition spd="slow">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D225-4F10-DD1E-4BF8-7359D395F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7CA41-3387-E31B-E1A9-ACE9D6337D20}"/>
              </a:ext>
            </a:extLst>
          </p:cNvPr>
          <p:cNvSpPr>
            <a:spLocks noGrp="1"/>
          </p:cNvSpPr>
          <p:nvPr>
            <p:ph type="title"/>
          </p:nvPr>
        </p:nvSpPr>
        <p:spPr>
          <a:xfrm>
            <a:off x="381000" y="-120067"/>
            <a:ext cx="10515600" cy="1325563"/>
          </a:xfrm>
        </p:spPr>
        <p:txBody>
          <a:bodyPr/>
          <a:lstStyle/>
          <a:p>
            <a:r>
              <a:rPr lang="en-US" sz="3200" b="1" dirty="0">
                <a:solidFill>
                  <a:schemeClr val="accent1">
                    <a:lumMod val="75000"/>
                  </a:schemeClr>
                </a:solidFill>
                <a:latin typeface="+mn-lt"/>
              </a:rPr>
              <a:t>Sustainable development goals </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98CE23E0-50C7-7657-4BB2-E6F5779847C9}"/>
              </a:ext>
            </a:extLst>
          </p:cNvPr>
          <p:cNvSpPr>
            <a:spLocks noGrp="1"/>
          </p:cNvSpPr>
          <p:nvPr>
            <p:ph type="sldNum" sz="quarter" idx="12"/>
          </p:nvPr>
        </p:nvSpPr>
        <p:spPr/>
        <p:txBody>
          <a:bodyPr/>
          <a:lstStyle/>
          <a:p>
            <a:pPr>
              <a:defRPr/>
            </a:pPr>
            <a:fld id="{815EC703-C051-410C-8BA1-62752E291E83}" type="slidenum">
              <a:rPr lang="en-US" altLang="en-US" smtClean="0"/>
              <a:pPr>
                <a:defRPr/>
              </a:pPr>
              <a:t>38</a:t>
            </a:fld>
            <a:endParaRPr lang="en-US" altLang="en-US"/>
          </a:p>
        </p:txBody>
      </p:sp>
      <p:sp>
        <p:nvSpPr>
          <p:cNvPr id="3" name="Content Placeholder 2">
            <a:extLst>
              <a:ext uri="{FF2B5EF4-FFF2-40B4-BE49-F238E27FC236}">
                <a16:creationId xmlns:a16="http://schemas.microsoft.com/office/drawing/2014/main" id="{EAEF9A13-32AF-ED69-1859-B9BD3FC92673}"/>
              </a:ext>
            </a:extLst>
          </p:cNvPr>
          <p:cNvSpPr>
            <a:spLocks noGrp="1"/>
          </p:cNvSpPr>
          <p:nvPr>
            <p:ph idx="1"/>
          </p:nvPr>
        </p:nvSpPr>
        <p:spPr>
          <a:xfrm>
            <a:off x="2388636" y="1617889"/>
            <a:ext cx="9655629" cy="3622222"/>
          </a:xfrm>
        </p:spPr>
        <p:txBody>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5" name="TextBox 4">
            <a:extLst>
              <a:ext uri="{FF2B5EF4-FFF2-40B4-BE49-F238E27FC236}">
                <a16:creationId xmlns:a16="http://schemas.microsoft.com/office/drawing/2014/main" id="{CAD2BDE6-862D-5FD6-51E1-AF6B464776CB}"/>
              </a:ext>
            </a:extLst>
          </p:cNvPr>
          <p:cNvSpPr txBox="1"/>
          <p:nvPr/>
        </p:nvSpPr>
        <p:spPr>
          <a:xfrm>
            <a:off x="464975" y="253773"/>
            <a:ext cx="7911193" cy="4385816"/>
          </a:xfrm>
          <a:prstGeom prst="rect">
            <a:avLst/>
          </a:prstGeom>
          <a:noFill/>
        </p:spPr>
        <p:txBody>
          <a:bodyPr wrap="square" rtlCol="0">
            <a:spAutoFit/>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2000" b="1" dirty="0">
                <a:effectLst/>
                <a:latin typeface="+mn-lt"/>
                <a:ea typeface="Times New Roman" panose="02020603050405020304" pitchFamily="18" charset="0"/>
              </a:rPr>
              <a:t>SDG 8: Decent Work and Economic Growth</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By enhancing organizational security and efficiency, your project supports productive employment and fosters a secure work environment.</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pPr>
            <a:r>
              <a:rPr lang="en-US" sz="2000" dirty="0">
                <a:effectLst/>
                <a:latin typeface="+mn-lt"/>
                <a:ea typeface="Times New Roman" panose="02020603050405020304" pitchFamily="18" charset="0"/>
              </a:rPr>
              <a:t>The project management and event planning skills you applied contribute to enhancing workplace productivity and planning.</a:t>
            </a:r>
            <a:endParaRPr lang="en-IN" sz="2000" dirty="0">
              <a:effectLst/>
              <a:latin typeface="+mn-lt"/>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01123585"/>
      </p:ext>
    </p:extLst>
  </p:cSld>
  <p:clrMapOvr>
    <a:masterClrMapping/>
  </p:clrMapOvr>
  <p:transition spd="slow">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C655C-BFBF-1723-E3CA-7172DF670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B5902-905E-D13E-38C0-C925F0A485B4}"/>
              </a:ext>
            </a:extLst>
          </p:cNvPr>
          <p:cNvSpPr>
            <a:spLocks noGrp="1"/>
          </p:cNvSpPr>
          <p:nvPr>
            <p:ph type="title"/>
          </p:nvPr>
        </p:nvSpPr>
        <p:spPr>
          <a:xfrm>
            <a:off x="381000" y="-120067"/>
            <a:ext cx="10515600" cy="1325563"/>
          </a:xfrm>
        </p:spPr>
        <p:txBody>
          <a:bodyPr/>
          <a:lstStyle/>
          <a:p>
            <a:r>
              <a:rPr lang="en-US" sz="3200" b="1" dirty="0">
                <a:solidFill>
                  <a:schemeClr val="accent1">
                    <a:lumMod val="75000"/>
                  </a:schemeClr>
                </a:solidFill>
                <a:latin typeface="+mn-lt"/>
              </a:rPr>
              <a:t>Sustainable development goals </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1C3EB9C5-86DE-3D0C-DEFE-3A4F3C573EFF}"/>
              </a:ext>
            </a:extLst>
          </p:cNvPr>
          <p:cNvSpPr>
            <a:spLocks noGrp="1"/>
          </p:cNvSpPr>
          <p:nvPr>
            <p:ph type="sldNum" sz="quarter" idx="12"/>
          </p:nvPr>
        </p:nvSpPr>
        <p:spPr/>
        <p:txBody>
          <a:bodyPr/>
          <a:lstStyle/>
          <a:p>
            <a:pPr>
              <a:defRPr/>
            </a:pPr>
            <a:fld id="{815EC703-C051-410C-8BA1-62752E291E83}" type="slidenum">
              <a:rPr lang="en-US" altLang="en-US" smtClean="0"/>
              <a:pPr>
                <a:defRPr/>
              </a:pPr>
              <a:t>39</a:t>
            </a:fld>
            <a:endParaRPr lang="en-US" altLang="en-US"/>
          </a:p>
        </p:txBody>
      </p:sp>
      <p:sp>
        <p:nvSpPr>
          <p:cNvPr id="3" name="Content Placeholder 2">
            <a:extLst>
              <a:ext uri="{FF2B5EF4-FFF2-40B4-BE49-F238E27FC236}">
                <a16:creationId xmlns:a16="http://schemas.microsoft.com/office/drawing/2014/main" id="{16FA3E6E-513F-78E3-2160-EA7D70F7FC73}"/>
              </a:ext>
            </a:extLst>
          </p:cNvPr>
          <p:cNvSpPr>
            <a:spLocks noGrp="1"/>
          </p:cNvSpPr>
          <p:nvPr>
            <p:ph idx="1"/>
          </p:nvPr>
        </p:nvSpPr>
        <p:spPr>
          <a:xfrm>
            <a:off x="2388636" y="1617889"/>
            <a:ext cx="9655629" cy="3622222"/>
          </a:xfrm>
        </p:spPr>
        <p:txBody>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5" name="TextBox 4">
            <a:extLst>
              <a:ext uri="{FF2B5EF4-FFF2-40B4-BE49-F238E27FC236}">
                <a16:creationId xmlns:a16="http://schemas.microsoft.com/office/drawing/2014/main" id="{DB3F7759-DFAC-2B45-5BDF-2A28098D3ABC}"/>
              </a:ext>
            </a:extLst>
          </p:cNvPr>
          <p:cNvSpPr txBox="1"/>
          <p:nvPr/>
        </p:nvSpPr>
        <p:spPr>
          <a:xfrm>
            <a:off x="381000" y="-335902"/>
            <a:ext cx="8013829" cy="5355312"/>
          </a:xfrm>
          <a:prstGeom prst="rect">
            <a:avLst/>
          </a:prstGeom>
          <a:noFill/>
        </p:spPr>
        <p:txBody>
          <a:bodyPr wrap="square" rtlCol="0">
            <a:spAutoFit/>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buNone/>
            </a:pPr>
            <a:r>
              <a:rPr lang="en-US" sz="2000" b="1" dirty="0">
                <a:effectLst/>
                <a:latin typeface="+mn-lt"/>
                <a:ea typeface="Times New Roman" panose="02020603050405020304" pitchFamily="18" charset="0"/>
              </a:rPr>
              <a:t>SDG 16: Peace, Justice, and Strong Institutions</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Your cybersecurity solution promotes data integrity, privacy, and protection against cybercrime, contributing to stronger institutions and secure digital environments.</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pPr>
            <a:r>
              <a:rPr lang="en-US" sz="2000" dirty="0">
                <a:effectLst/>
                <a:latin typeface="+mn-lt"/>
                <a:ea typeface="Times New Roman" panose="02020603050405020304" pitchFamily="18" charset="0"/>
              </a:rPr>
              <a:t>The focus on user responsibility and awareness reinforces institutional resilience against internal and external digital threats. </a:t>
            </a:r>
            <a:endParaRPr lang="en-IN" sz="2000" dirty="0">
              <a:effectLst/>
              <a:latin typeface="+mn-lt"/>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63151597"/>
      </p:ext>
    </p:extLst>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91" y="0"/>
            <a:ext cx="10003972" cy="819241"/>
          </a:xfrm>
        </p:spPr>
        <p:txBody>
          <a:bodyPr/>
          <a:lstStyle/>
          <a:p>
            <a:r>
              <a:rPr lang="en-IN" sz="3200" b="1" dirty="0">
                <a:solidFill>
                  <a:schemeClr val="accent1">
                    <a:lumMod val="75000"/>
                  </a:schemeClr>
                </a:solidFill>
                <a:latin typeface="+mn-lt"/>
                <a:cs typeface="Times New Roman" panose="02020603050405020304" pitchFamily="18" charset="0"/>
              </a:rPr>
              <a:t>Working</a:t>
            </a:r>
            <a:r>
              <a:rPr lang="en-IN" sz="3200" b="1" dirty="0">
                <a:solidFill>
                  <a:schemeClr val="accent1">
                    <a:lumMod val="75000"/>
                  </a:schemeClr>
                </a:solidFill>
                <a:latin typeface="Times New Roman" panose="02020603050405020304" pitchFamily="18" charset="0"/>
                <a:cs typeface="Times New Roman" panose="02020603050405020304" pitchFamily="18" charset="0"/>
              </a:rPr>
              <a:t> domain or the technology</a:t>
            </a:r>
          </a:p>
        </p:txBody>
      </p:sp>
      <p:sp>
        <p:nvSpPr>
          <p:cNvPr id="3" name="Content Placeholder 2"/>
          <p:cNvSpPr>
            <a:spLocks noGrp="1"/>
          </p:cNvSpPr>
          <p:nvPr>
            <p:ph idx="1"/>
          </p:nvPr>
        </p:nvSpPr>
        <p:spPr>
          <a:xfrm>
            <a:off x="359091" y="634481"/>
            <a:ext cx="11473817" cy="582707"/>
          </a:xfrm>
        </p:spPr>
        <p:txBody>
          <a:bodyPr/>
          <a:lstStyle/>
          <a:p>
            <a:pPr marL="0" indent="0" algn="just">
              <a:buNone/>
            </a:pPr>
            <a:r>
              <a:rPr lang="en-IN" sz="2400" dirty="0">
                <a:solidFill>
                  <a:srgbClr val="000000"/>
                </a:solidFill>
                <a:effectLst/>
                <a:cs typeface="Times New Roman" panose="02020603050405020304" pitchFamily="18" charset="0"/>
              </a:rPr>
              <a:t>Building Lab Scenarios</a:t>
            </a:r>
            <a:endParaRPr lang="en-IN" sz="2400" dirty="0">
              <a:effectLst/>
              <a:cs typeface="Times New Roman" panose="02020603050405020304" pitchFamily="18" charset="0"/>
            </a:endParaRPr>
          </a:p>
          <a:p>
            <a:pPr marL="0" indent="0" algn="just">
              <a:buNone/>
            </a:pPr>
            <a:r>
              <a:rPr lang="en-IN" sz="2400" dirty="0">
                <a:solidFill>
                  <a:srgbClr val="000000"/>
                </a:solidFill>
                <a:effectLst/>
                <a:cs typeface="Times New Roman" panose="02020603050405020304" pitchFamily="18" charset="0"/>
              </a:rPr>
              <a:t>Creating lab scenarios involves designing controlled environments to test software, security protocols, or user interactions. These scenarios help evaluate system performance, user experience, and security vulnerabilities in a risk-free setting. Steps to build effective lab scenarios include:</a:t>
            </a:r>
            <a:endParaRPr lang="en-IN"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Defining Objectives – Establish clear goals for testing, such as performance benchmarking or security analysis.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Creating Test Cases – Develop structured test cases to assess different system functionalities.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Executing and Monitoring – Run tests, collect data, and analyze performance.</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Iterating &amp; Refining – Adjust scenarios based on findings to improve accuracy and effectiveness.</a:t>
            </a:r>
            <a:endParaRPr lang="en-US" sz="2400" dirty="0">
              <a:effectLst/>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4</a:t>
            </a:fld>
            <a:endParaRPr lang="en-US" altLang="en-US"/>
          </a:p>
        </p:txBody>
      </p:sp>
    </p:spTree>
    <p:extLst>
      <p:ext uri="{BB962C8B-B14F-4D97-AF65-F5344CB8AC3E}">
        <p14:creationId xmlns:p14="http://schemas.microsoft.com/office/powerpoint/2010/main" val="103887700"/>
      </p:ext>
    </p:extLst>
  </p:cSld>
  <p:clrMapOvr>
    <a:masterClrMapping/>
  </p:clrMapOvr>
  <p:transition spd="slow">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17DC-483C-BF08-FA5B-3F5858E70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FC85C-7D6C-F421-CA9F-024E19E7E864}"/>
              </a:ext>
            </a:extLst>
          </p:cNvPr>
          <p:cNvSpPr>
            <a:spLocks noGrp="1"/>
          </p:cNvSpPr>
          <p:nvPr>
            <p:ph type="title"/>
          </p:nvPr>
        </p:nvSpPr>
        <p:spPr>
          <a:xfrm>
            <a:off x="381000" y="-120067"/>
            <a:ext cx="10515600" cy="1325563"/>
          </a:xfrm>
        </p:spPr>
        <p:txBody>
          <a:bodyPr/>
          <a:lstStyle/>
          <a:p>
            <a:r>
              <a:rPr lang="en-US" sz="3200" b="1" dirty="0">
                <a:solidFill>
                  <a:schemeClr val="accent1">
                    <a:lumMod val="75000"/>
                  </a:schemeClr>
                </a:solidFill>
                <a:latin typeface="+mn-lt"/>
              </a:rPr>
              <a:t>Sustainable development goals </a:t>
            </a:r>
            <a:endParaRPr lang="en-IN" sz="3200" b="1" dirty="0">
              <a:solidFill>
                <a:schemeClr val="accent1">
                  <a:lumMod val="75000"/>
                </a:schemeClr>
              </a:solidFill>
              <a:latin typeface="+mn-lt"/>
            </a:endParaRPr>
          </a:p>
        </p:txBody>
      </p:sp>
      <p:sp>
        <p:nvSpPr>
          <p:cNvPr id="4" name="Slide Number Placeholder 3">
            <a:extLst>
              <a:ext uri="{FF2B5EF4-FFF2-40B4-BE49-F238E27FC236}">
                <a16:creationId xmlns:a16="http://schemas.microsoft.com/office/drawing/2014/main" id="{230CD8C3-22A9-E50C-DEA6-BD79F0D47629}"/>
              </a:ext>
            </a:extLst>
          </p:cNvPr>
          <p:cNvSpPr>
            <a:spLocks noGrp="1"/>
          </p:cNvSpPr>
          <p:nvPr>
            <p:ph type="sldNum" sz="quarter" idx="12"/>
          </p:nvPr>
        </p:nvSpPr>
        <p:spPr/>
        <p:txBody>
          <a:bodyPr/>
          <a:lstStyle/>
          <a:p>
            <a:pPr>
              <a:defRPr/>
            </a:pPr>
            <a:fld id="{815EC703-C051-410C-8BA1-62752E291E83}" type="slidenum">
              <a:rPr lang="en-US" altLang="en-US" smtClean="0"/>
              <a:pPr>
                <a:defRPr/>
              </a:pPr>
              <a:t>40</a:t>
            </a:fld>
            <a:endParaRPr lang="en-US" altLang="en-US"/>
          </a:p>
        </p:txBody>
      </p:sp>
      <p:sp>
        <p:nvSpPr>
          <p:cNvPr id="3" name="Content Placeholder 2">
            <a:extLst>
              <a:ext uri="{FF2B5EF4-FFF2-40B4-BE49-F238E27FC236}">
                <a16:creationId xmlns:a16="http://schemas.microsoft.com/office/drawing/2014/main" id="{2DE1C78A-B023-6BC1-B5D5-B4E1EC2D5291}"/>
              </a:ext>
            </a:extLst>
          </p:cNvPr>
          <p:cNvSpPr>
            <a:spLocks noGrp="1"/>
          </p:cNvSpPr>
          <p:nvPr>
            <p:ph idx="1"/>
          </p:nvPr>
        </p:nvSpPr>
        <p:spPr>
          <a:xfrm>
            <a:off x="2388636" y="1617889"/>
            <a:ext cx="9655629" cy="3622222"/>
          </a:xfrm>
        </p:spPr>
        <p:txBody>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
        <p:nvSpPr>
          <p:cNvPr id="5" name="TextBox 4">
            <a:extLst>
              <a:ext uri="{FF2B5EF4-FFF2-40B4-BE49-F238E27FC236}">
                <a16:creationId xmlns:a16="http://schemas.microsoft.com/office/drawing/2014/main" id="{A2239E19-7F90-6B0E-27BF-D01D4A02380D}"/>
              </a:ext>
            </a:extLst>
          </p:cNvPr>
          <p:cNvSpPr txBox="1"/>
          <p:nvPr/>
        </p:nvSpPr>
        <p:spPr>
          <a:xfrm>
            <a:off x="819539" y="2288106"/>
            <a:ext cx="8013829" cy="2585323"/>
          </a:xfrm>
          <a:prstGeom prst="rect">
            <a:avLst/>
          </a:prstGeom>
          <a:noFill/>
        </p:spPr>
        <p:txBody>
          <a:bodyPr wrap="square" rtlCol="0">
            <a:spAutoFit/>
          </a:bodyPr>
          <a:lstStyle/>
          <a:p>
            <a:pPr algn="just">
              <a:lnSpc>
                <a:spcPct val="150000"/>
              </a:lnSpc>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buNone/>
            </a:pPr>
            <a:r>
              <a:rPr lang="en-US" sz="2000" dirty="0">
                <a:effectLst/>
                <a:latin typeface="+mn-lt"/>
                <a:ea typeface="Times New Roman" panose="02020603050405020304" pitchFamily="18" charset="0"/>
              </a:rPr>
              <a:t> </a:t>
            </a:r>
            <a:endParaRPr lang="en-IN" sz="2000" dirty="0">
              <a:effectLst/>
              <a:latin typeface="+mn-lt"/>
              <a:ea typeface="Times New Roman" panose="02020603050405020304" pitchFamily="18" charset="0"/>
            </a:endParaRPr>
          </a:p>
          <a:p>
            <a:pPr algn="just">
              <a:lnSpc>
                <a:spcPct val="150000"/>
              </a:lnSpc>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2F52EE6C-23E1-88F4-DF5C-982354D389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1289" y="798914"/>
            <a:ext cx="5677535" cy="4551045"/>
          </a:xfrm>
          <a:prstGeom prst="rect">
            <a:avLst/>
          </a:prstGeom>
          <a:noFill/>
          <a:ln>
            <a:noFill/>
          </a:ln>
        </p:spPr>
      </p:pic>
    </p:spTree>
    <p:extLst>
      <p:ext uri="{BB962C8B-B14F-4D97-AF65-F5344CB8AC3E}">
        <p14:creationId xmlns:p14="http://schemas.microsoft.com/office/powerpoint/2010/main" val="2357998747"/>
      </p:ext>
    </p:extLst>
  </p:cSld>
  <p:clrMapOvr>
    <a:masterClrMapping/>
  </p:clrMapOvr>
  <p:transition spd="slow">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Internship Road Map</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41</a:t>
            </a:fld>
            <a:endParaRPr lang="en-US"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64457343"/>
              </p:ext>
            </p:extLst>
          </p:nvPr>
        </p:nvGraphicFramePr>
        <p:xfrm>
          <a:off x="838200" y="1210491"/>
          <a:ext cx="10515600" cy="4058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70371" y="901298"/>
            <a:ext cx="6948890" cy="369332"/>
          </a:xfrm>
          <a:prstGeom prst="rect">
            <a:avLst/>
          </a:prstGeom>
          <a:noFill/>
        </p:spPr>
        <p:txBody>
          <a:bodyPr wrap="none" rtlCol="0">
            <a:spAutoFit/>
          </a:bodyPr>
          <a:lstStyle/>
          <a:p>
            <a:r>
              <a:rPr lang="en-GB" dirty="0">
                <a:solidFill>
                  <a:srgbClr val="0070C0"/>
                </a:solidFill>
              </a:rPr>
              <a:t>Note: Write in the below table what u will be achieving in each review</a:t>
            </a:r>
          </a:p>
        </p:txBody>
      </p:sp>
    </p:spTree>
    <p:extLst>
      <p:ext uri="{BB962C8B-B14F-4D97-AF65-F5344CB8AC3E}">
        <p14:creationId xmlns:p14="http://schemas.microsoft.com/office/powerpoint/2010/main" val="2235674506"/>
      </p:ext>
    </p:extLst>
  </p:cSld>
  <p:clrMapOvr>
    <a:masterClrMapping/>
  </p:clrMapOvr>
  <p:transition spd="slow">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11"/>
          </a:xfrm>
        </p:spPr>
        <p:txBody>
          <a:bodyPr/>
          <a:lstStyle/>
          <a:p>
            <a:r>
              <a:rPr lang="en-US" sz="3200" b="1" dirty="0">
                <a:solidFill>
                  <a:srgbClr val="0070C0"/>
                </a:solidFill>
                <a:latin typeface="Times New Roman" panose="02020603050405020304" pitchFamily="18" charset="0"/>
                <a:cs typeface="Times New Roman" panose="02020603050405020304" pitchFamily="18" charset="0"/>
              </a:rPr>
              <a:t>Github Link</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42</a:t>
            </a:fld>
            <a:endParaRPr lang="en-US" altLang="en-US"/>
          </a:p>
        </p:txBody>
      </p:sp>
      <p:sp>
        <p:nvSpPr>
          <p:cNvPr id="3" name="Content Placeholder 2"/>
          <p:cNvSpPr>
            <a:spLocks noGrp="1"/>
          </p:cNvSpPr>
          <p:nvPr>
            <p:ph idx="1"/>
          </p:nvPr>
        </p:nvSpPr>
        <p:spPr>
          <a:xfrm>
            <a:off x="446308" y="1061297"/>
            <a:ext cx="10515600" cy="4351338"/>
          </a:xfrm>
        </p:spPr>
        <p:txBody>
          <a:bodyPr/>
          <a:lstStyle/>
          <a:p>
            <a:r>
              <a:rPr lang="en-US" sz="2000" dirty="0"/>
              <a:t>https://github.com/HarshAbhinavA</a:t>
            </a:r>
          </a:p>
          <a:p>
            <a:endParaRPr lang="en-US" dirty="0"/>
          </a:p>
        </p:txBody>
      </p:sp>
    </p:spTree>
    <p:extLst>
      <p:ext uri="{BB962C8B-B14F-4D97-AF65-F5344CB8AC3E}">
        <p14:creationId xmlns:p14="http://schemas.microsoft.com/office/powerpoint/2010/main" val="1163375810"/>
      </p:ext>
    </p:extLst>
  </p:cSld>
  <p:clrMapOvr>
    <a:masterClrMapping/>
  </p:clrMapOvr>
  <p:transition spd="slow">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a:solidFill>
            <a:schemeClr val="accent1">
              <a:lumMod val="50000"/>
            </a:schemeClr>
          </a:solidFill>
        </p:spPr>
        <p:txBody>
          <a:bodyPr/>
          <a:lstStyle/>
          <a:p>
            <a:pPr marL="0" indent="0" algn="ctr">
              <a:buNone/>
            </a:pPr>
            <a:endParaRPr lang="en-US" sz="6600" dirty="0">
              <a:solidFill>
                <a:srgbClr val="FFFF00"/>
              </a:solidFill>
              <a:latin typeface="Times New Roman" panose="02020603050405020304" pitchFamily="18" charset="0"/>
              <a:cs typeface="Times New Roman" panose="02020603050405020304" pitchFamily="18" charset="0"/>
            </a:endParaRPr>
          </a:p>
          <a:p>
            <a:pPr marL="0" indent="0" algn="ctr">
              <a:buNone/>
            </a:pPr>
            <a:r>
              <a:rPr lang="en-US" sz="6600" dirty="0">
                <a:solidFill>
                  <a:srgbClr val="FFFF00"/>
                </a:solidFill>
                <a:latin typeface="Times New Roman" panose="02020603050405020304" pitchFamily="18" charset="0"/>
                <a:cs typeface="Times New Roman" panose="02020603050405020304" pitchFamily="18" charset="0"/>
              </a:rPr>
              <a:t>  </a:t>
            </a:r>
            <a:r>
              <a:rPr lang="en-US" sz="6600" dirty="0">
                <a:solidFill>
                  <a:schemeClr val="accent2">
                    <a:lumMod val="40000"/>
                    <a:lumOff val="60000"/>
                  </a:schemeClr>
                </a:solidFill>
                <a:latin typeface="Times New Roman" panose="02020603050405020304" pitchFamily="18" charset="0"/>
                <a:cs typeface="Times New Roman" panose="02020603050405020304" pitchFamily="18" charset="0"/>
              </a:rPr>
              <a:t>Q&amp;A</a:t>
            </a:r>
          </a:p>
          <a:p>
            <a:pPr marL="0" indent="0" algn="ctr">
              <a:buNone/>
            </a:pPr>
            <a:endParaRPr lang="en-US" sz="6600" dirty="0">
              <a:solidFill>
                <a:srgbClr val="A7118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latin typeface="Times New Roman" panose="02020603050405020304" pitchFamily="18" charset="0"/>
                <a:cs typeface="Times New Roman" panose="02020603050405020304" pitchFamily="18" charset="0"/>
              </a:rPr>
              <a:pPr>
                <a:defRPr/>
              </a:pPr>
              <a:t>43</a:t>
            </a:fld>
            <a:endParaRPr lang="en-US" altLang="en-US">
              <a:latin typeface="Times New Roman" panose="02020603050405020304" pitchFamily="18" charset="0"/>
              <a:cs typeface="Times New Roman" panose="02020603050405020304" pitchFamily="18" charset="0"/>
            </a:endParaRPr>
          </a:p>
        </p:txBody>
      </p:sp>
      <p:pic>
        <p:nvPicPr>
          <p:cNvPr id="5" name="Picture 7" descr="bd04924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5253" y="2150340"/>
            <a:ext cx="2841170" cy="383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975439"/>
      </p:ext>
    </p:extLst>
  </p:cSld>
  <p:clrMapOvr>
    <a:masterClrMapping/>
  </p:clrMapOvr>
  <p:transition spd="slow">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47258"/>
            <a:ext cx="10515600" cy="1214846"/>
          </a:xfrm>
        </p:spPr>
        <p:txBody>
          <a:bodyPr/>
          <a:lstStyle/>
          <a:p>
            <a:pPr marL="0" indent="0" algn="ctr">
              <a:buNone/>
            </a:pPr>
            <a:r>
              <a:rPr lang="en-US" sz="6600" dirty="0">
                <a:solidFill>
                  <a:srgbClr val="A71180"/>
                </a:solidFill>
                <a:latin typeface="Times New Roman" panose="02020603050405020304" pitchFamily="18" charset="0"/>
                <a:cs typeface="Times New Roman" panose="02020603050405020304" pitchFamily="18" charset="0"/>
              </a:rPr>
              <a:t>Thank you !!</a:t>
            </a: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44</a:t>
            </a:fld>
            <a:endParaRPr lang="en-US" altLang="en-US"/>
          </a:p>
        </p:txBody>
      </p:sp>
    </p:spTree>
    <p:extLst>
      <p:ext uri="{BB962C8B-B14F-4D97-AF65-F5344CB8AC3E}">
        <p14:creationId xmlns:p14="http://schemas.microsoft.com/office/powerpoint/2010/main" val="3798440382"/>
      </p:ext>
    </p:extLst>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DD2E0-A924-D48D-44D5-A038B7AE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61652-B976-C08C-30D0-0BF79B1982C2}"/>
              </a:ext>
            </a:extLst>
          </p:cNvPr>
          <p:cNvSpPr>
            <a:spLocks noGrp="1"/>
          </p:cNvSpPr>
          <p:nvPr>
            <p:ph type="title"/>
          </p:nvPr>
        </p:nvSpPr>
        <p:spPr>
          <a:xfrm>
            <a:off x="359091" y="0"/>
            <a:ext cx="10003972" cy="819241"/>
          </a:xfrm>
        </p:spPr>
        <p:txBody>
          <a:bodyPr/>
          <a:lstStyle/>
          <a:p>
            <a:r>
              <a:rPr lang="en-IN" sz="3200" b="1" dirty="0">
                <a:solidFill>
                  <a:schemeClr val="accent1">
                    <a:lumMod val="75000"/>
                  </a:schemeClr>
                </a:solidFill>
                <a:latin typeface="+mn-lt"/>
                <a:cs typeface="Times New Roman" panose="02020603050405020304" pitchFamily="18" charset="0"/>
              </a:rPr>
              <a:t>Working</a:t>
            </a:r>
            <a:r>
              <a:rPr lang="en-IN" sz="3200" b="1" dirty="0">
                <a:solidFill>
                  <a:schemeClr val="accent1">
                    <a:lumMod val="75000"/>
                  </a:schemeClr>
                </a:solidFill>
                <a:latin typeface="Times New Roman" panose="02020603050405020304" pitchFamily="18" charset="0"/>
                <a:cs typeface="Times New Roman" panose="02020603050405020304" pitchFamily="18" charset="0"/>
              </a:rPr>
              <a:t> domain or the technology</a:t>
            </a:r>
          </a:p>
        </p:txBody>
      </p:sp>
      <p:sp>
        <p:nvSpPr>
          <p:cNvPr id="3" name="Content Placeholder 2">
            <a:extLst>
              <a:ext uri="{FF2B5EF4-FFF2-40B4-BE49-F238E27FC236}">
                <a16:creationId xmlns:a16="http://schemas.microsoft.com/office/drawing/2014/main" id="{B022B97F-7B61-466D-8D50-E83041C76C76}"/>
              </a:ext>
            </a:extLst>
          </p:cNvPr>
          <p:cNvSpPr>
            <a:spLocks noGrp="1"/>
          </p:cNvSpPr>
          <p:nvPr>
            <p:ph idx="1"/>
          </p:nvPr>
        </p:nvSpPr>
        <p:spPr>
          <a:xfrm>
            <a:off x="359091" y="634481"/>
            <a:ext cx="11473817" cy="582707"/>
          </a:xfrm>
        </p:spPr>
        <p:txBody>
          <a:bodyPr/>
          <a:lstStyle/>
          <a:p>
            <a:pPr marL="0" indent="0" algn="just">
              <a:buNone/>
            </a:pPr>
            <a:r>
              <a:rPr lang="en-US" sz="2400" dirty="0">
                <a:effectLst/>
              </a:rPr>
              <a:t>Content testing </a:t>
            </a:r>
          </a:p>
          <a:p>
            <a:pPr marL="0" indent="0" algn="just">
              <a:buNone/>
            </a:pPr>
            <a:r>
              <a:rPr lang="en-US" sz="2400" dirty="0">
                <a:effectLst/>
              </a:rPr>
              <a:t>ensures digital content meets quality, accessibility, and compliance standards   before public release. Content moderation involves reviewing and filtering user-generated content to prevent harmful or inappropriate material.</a:t>
            </a:r>
          </a:p>
          <a:p>
            <a:pPr algn="just"/>
            <a:r>
              <a:rPr lang="en-US" sz="2400" dirty="0">
                <a:solidFill>
                  <a:srgbClr val="000000"/>
                </a:solidFill>
                <a:effectLst/>
              </a:rPr>
              <a:t>Manual Review – Human moderators assess nuances AI may miss, such as context and intent.</a:t>
            </a:r>
            <a:endParaRPr lang="en-US" sz="2400" dirty="0">
              <a:effectLst/>
            </a:endParaRPr>
          </a:p>
          <a:p>
            <a:pPr algn="just"/>
            <a:r>
              <a:rPr lang="en-US" sz="2400" dirty="0">
                <a:solidFill>
                  <a:srgbClr val="000000"/>
                </a:solidFill>
                <a:effectLst/>
              </a:rPr>
              <a:t>User Experience Testing – Evaluating readability, accessibility, and engagement.</a:t>
            </a:r>
            <a:endParaRPr lang="en-US" sz="2400" dirty="0">
              <a:effectLst/>
            </a:endParaRPr>
          </a:p>
          <a:p>
            <a:pPr algn="just"/>
            <a:r>
              <a:rPr lang="en-US" sz="2400" dirty="0">
                <a:solidFill>
                  <a:srgbClr val="000000"/>
                </a:solidFill>
                <a:effectLst/>
              </a:rPr>
              <a:t>Compliance &amp; Policy Enforcement – Ensuring adherence to platform guidelines and legal standards.</a:t>
            </a:r>
            <a:endParaRPr lang="en-US" sz="2400" dirty="0">
              <a:effectLst/>
            </a:endParaRPr>
          </a:p>
          <a:p>
            <a:pPr algn="just"/>
            <a:r>
              <a:rPr lang="en-US" sz="2400" dirty="0">
                <a:solidFill>
                  <a:srgbClr val="000000"/>
                </a:solidFill>
                <a:effectLst/>
              </a:rPr>
              <a:t>Continuous Monitoring &amp; Adaptation – Updating policies and refining moderation based on trends and feedback.</a:t>
            </a:r>
            <a:endParaRPr lang="en-US" sz="2400" dirty="0">
              <a:effectLst/>
            </a:endParaRP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3219DA7-5CD6-965B-9AD4-1B3BC2E933E2}"/>
              </a:ext>
            </a:extLst>
          </p:cNvPr>
          <p:cNvSpPr>
            <a:spLocks noGrp="1"/>
          </p:cNvSpPr>
          <p:nvPr>
            <p:ph type="sldNum" sz="quarter" idx="12"/>
          </p:nvPr>
        </p:nvSpPr>
        <p:spPr/>
        <p:txBody>
          <a:bodyPr/>
          <a:lstStyle/>
          <a:p>
            <a:pPr>
              <a:defRPr/>
            </a:pPr>
            <a:fld id="{815EC703-C051-410C-8BA1-62752E291E83}" type="slidenum">
              <a:rPr lang="en-US" altLang="en-US" smtClean="0"/>
              <a:pPr>
                <a:defRPr/>
              </a:pPr>
              <a:t>5</a:t>
            </a:fld>
            <a:endParaRPr lang="en-US" altLang="en-US"/>
          </a:p>
        </p:txBody>
      </p:sp>
    </p:spTree>
    <p:extLst>
      <p:ext uri="{BB962C8B-B14F-4D97-AF65-F5344CB8AC3E}">
        <p14:creationId xmlns:p14="http://schemas.microsoft.com/office/powerpoint/2010/main" val="4180593110"/>
      </p:ext>
    </p:extLst>
  </p:cSld>
  <p:clrMapOvr>
    <a:masterClrMapping/>
  </p:clrMapOvr>
  <p:transition spd="slow">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5282-9DC2-872B-F5D2-B7F28554C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07B35-4156-4960-627C-B9AF85C80AC7}"/>
              </a:ext>
            </a:extLst>
          </p:cNvPr>
          <p:cNvSpPr>
            <a:spLocks noGrp="1"/>
          </p:cNvSpPr>
          <p:nvPr>
            <p:ph type="title"/>
          </p:nvPr>
        </p:nvSpPr>
        <p:spPr>
          <a:xfrm>
            <a:off x="278363" y="136525"/>
            <a:ext cx="10515600" cy="819241"/>
          </a:xfrm>
        </p:spPr>
        <p:txBody>
          <a:bodyPr/>
          <a:lstStyle/>
          <a:p>
            <a:r>
              <a:rPr lang="en-IN" sz="3200" b="1" dirty="0">
                <a:solidFill>
                  <a:schemeClr val="accent1">
                    <a:lumMod val="75000"/>
                  </a:schemeClr>
                </a:solidFill>
                <a:latin typeface="+mn-lt"/>
                <a:cs typeface="Times New Roman" panose="02020603050405020304" pitchFamily="18" charset="0"/>
              </a:rPr>
              <a:t>Working domain or the technology</a:t>
            </a:r>
          </a:p>
        </p:txBody>
      </p:sp>
      <p:sp>
        <p:nvSpPr>
          <p:cNvPr id="3" name="Content Placeholder 2">
            <a:extLst>
              <a:ext uri="{FF2B5EF4-FFF2-40B4-BE49-F238E27FC236}">
                <a16:creationId xmlns:a16="http://schemas.microsoft.com/office/drawing/2014/main" id="{7D97B14D-AE2C-206E-1E11-FA78852FDEC2}"/>
              </a:ext>
            </a:extLst>
          </p:cNvPr>
          <p:cNvSpPr>
            <a:spLocks noGrp="1"/>
          </p:cNvSpPr>
          <p:nvPr>
            <p:ph idx="1"/>
          </p:nvPr>
        </p:nvSpPr>
        <p:spPr>
          <a:xfrm>
            <a:off x="278362" y="815424"/>
            <a:ext cx="11982062" cy="457200"/>
          </a:xfrm>
        </p:spPr>
        <p:txBody>
          <a:bodyPr/>
          <a:lstStyle/>
          <a:p>
            <a:pPr marL="0" indent="0" algn="just">
              <a:buNone/>
            </a:pPr>
            <a:r>
              <a:rPr lang="en-US" sz="2400" dirty="0">
                <a:cs typeface="Times New Roman" panose="02020603050405020304" pitchFamily="18" charset="0"/>
              </a:rPr>
              <a:t>Building Lab Scenarios</a:t>
            </a:r>
          </a:p>
          <a:p>
            <a:pPr marL="0" indent="0" algn="just">
              <a:buNone/>
            </a:pPr>
            <a:r>
              <a:rPr lang="en-US" sz="2400" dirty="0">
                <a:cs typeface="Times New Roman" panose="02020603050405020304" pitchFamily="18" charset="0"/>
              </a:rPr>
              <a:t>Creating lab scenarios involves designing controlled environments to test software, security protocols, or user interactions. These scenarios help evaluate system performance, user experience, and security vulnerabilities in a risk-free setting. Steps to build effective lab scenarios include:</a:t>
            </a:r>
          </a:p>
          <a:p>
            <a:pPr algn="just"/>
            <a:r>
              <a:rPr lang="en-US" sz="2400" dirty="0">
                <a:cs typeface="Times New Roman" panose="02020603050405020304" pitchFamily="18" charset="0"/>
              </a:rPr>
              <a:t>Defining Objectives – Establish clear goals for testing, such as performance benchmarking or security analysis.</a:t>
            </a:r>
          </a:p>
          <a:p>
            <a:pPr algn="just"/>
            <a:r>
              <a:rPr lang="en-US" sz="2400" dirty="0">
                <a:cs typeface="Times New Roman" panose="02020603050405020304" pitchFamily="18" charset="0"/>
              </a:rPr>
              <a:t>Creating Test Cases – Develop structured test cases to assess different system functionalities.</a:t>
            </a:r>
          </a:p>
          <a:p>
            <a:pPr algn="just"/>
            <a:r>
              <a:rPr lang="en-US" sz="2400" dirty="0">
                <a:cs typeface="Times New Roman" panose="02020603050405020304" pitchFamily="18" charset="0"/>
              </a:rPr>
              <a:t>Executing and Monitoring – Run tests, collect data, and analyze performance.</a:t>
            </a:r>
          </a:p>
          <a:p>
            <a:pPr algn="just"/>
            <a:r>
              <a:rPr lang="en-US" sz="2400" dirty="0">
                <a:cs typeface="Times New Roman" panose="02020603050405020304" pitchFamily="18" charset="0"/>
              </a:rPr>
              <a:t>Iterating &amp; Refining – Adjust scenarios based on findings to improve accuracy and effectiveness</a:t>
            </a:r>
            <a:endParaRPr lang="en-IN" sz="18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3B6F733-C145-5810-481E-EC371C54A773}"/>
              </a:ext>
            </a:extLst>
          </p:cNvPr>
          <p:cNvSpPr>
            <a:spLocks noGrp="1"/>
          </p:cNvSpPr>
          <p:nvPr>
            <p:ph type="sldNum" sz="quarter" idx="12"/>
          </p:nvPr>
        </p:nvSpPr>
        <p:spPr/>
        <p:txBody>
          <a:bodyPr/>
          <a:lstStyle/>
          <a:p>
            <a:pPr>
              <a:defRPr/>
            </a:pPr>
            <a:fld id="{815EC703-C051-410C-8BA1-62752E291E83}" type="slidenum">
              <a:rPr lang="en-US" altLang="en-US" smtClean="0"/>
              <a:pPr>
                <a:defRPr/>
              </a:pPr>
              <a:t>6</a:t>
            </a:fld>
            <a:endParaRPr lang="en-US" altLang="en-US"/>
          </a:p>
        </p:txBody>
      </p:sp>
    </p:spTree>
    <p:extLst>
      <p:ext uri="{BB962C8B-B14F-4D97-AF65-F5344CB8AC3E}">
        <p14:creationId xmlns:p14="http://schemas.microsoft.com/office/powerpoint/2010/main" val="3729909001"/>
      </p:ext>
    </p:extLst>
  </p:cSld>
  <p:clrMapOvr>
    <a:masterClrMapping/>
  </p:clrMapOvr>
  <p:transition spd="slow">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53" y="136525"/>
            <a:ext cx="10515600" cy="819241"/>
          </a:xfrm>
        </p:spPr>
        <p:txBody>
          <a:bodyPr/>
          <a:lstStyle/>
          <a:p>
            <a:r>
              <a:rPr lang="en-IN" sz="3200" b="1" dirty="0">
                <a:solidFill>
                  <a:schemeClr val="accent1">
                    <a:lumMod val="75000"/>
                  </a:schemeClr>
                </a:solidFill>
                <a:latin typeface="+mn-lt"/>
                <a:cs typeface="Times New Roman" panose="02020603050405020304" pitchFamily="18" charset="0"/>
              </a:rPr>
              <a:t>About your team and reporting Manager</a:t>
            </a:r>
          </a:p>
        </p:txBody>
      </p:sp>
      <p:sp>
        <p:nvSpPr>
          <p:cNvPr id="3" name="Content Placeholder 2"/>
          <p:cNvSpPr>
            <a:spLocks noGrp="1"/>
          </p:cNvSpPr>
          <p:nvPr>
            <p:ph idx="1"/>
          </p:nvPr>
        </p:nvSpPr>
        <p:spPr>
          <a:xfrm>
            <a:off x="427653" y="955766"/>
            <a:ext cx="10515600" cy="4058194"/>
          </a:xfrm>
        </p:spPr>
        <p:txBody>
          <a:bodyPr/>
          <a:lstStyle/>
          <a:p>
            <a:pPr marL="0" indent="0">
              <a:buNone/>
            </a:pPr>
            <a:r>
              <a:rPr lang="en-US" sz="2400" dirty="0">
                <a:solidFill>
                  <a:srgbClr val="000000"/>
                </a:solidFill>
                <a:effectLst/>
                <a:cs typeface="Times New Roman" panose="02020603050405020304" pitchFamily="18" charset="0"/>
              </a:rPr>
              <a:t>Solo tasks assigned </a:t>
            </a:r>
            <a:endParaRPr lang="en-US" sz="2400" dirty="0">
              <a:cs typeface="Times New Roman" panose="02020603050405020304" pitchFamily="18" charset="0"/>
            </a:endParaRPr>
          </a:p>
          <a:p>
            <a:pPr marL="0" indent="0">
              <a:buNone/>
            </a:pPr>
            <a:r>
              <a:rPr lang="en-US" sz="2400" dirty="0">
                <a:solidFill>
                  <a:srgbClr val="000000"/>
                </a:solidFill>
                <a:effectLst/>
                <a:cs typeface="Times New Roman" panose="02020603050405020304" pitchFamily="18" charset="0"/>
              </a:rPr>
              <a:t>Reporting head - HARSH RAVAL (Managing director)</a:t>
            </a:r>
            <a:endParaRPr lang="en-US" sz="2400" dirty="0">
              <a:effectLst/>
              <a:cs typeface="Times New Roman" panose="02020603050405020304" pitchFamily="18" charset="0"/>
            </a:endParaRPr>
          </a:p>
          <a:p>
            <a:pPr marL="0" indent="0">
              <a:buNone/>
            </a:pPr>
            <a:r>
              <a:rPr lang="en-US" sz="2400" dirty="0">
                <a:solidFill>
                  <a:srgbClr val="000000"/>
                </a:solidFill>
                <a:effectLst/>
                <a:cs typeface="Times New Roman" panose="02020603050405020304" pitchFamily="18" charset="0"/>
              </a:rPr>
              <a:t>Assigned Mentor - Mansi (Guide)</a:t>
            </a:r>
            <a:endParaRPr lang="en-US" sz="2400" dirty="0">
              <a:effectLst/>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7</a:t>
            </a:fld>
            <a:endParaRPr lang="en-US" altLang="en-US"/>
          </a:p>
        </p:txBody>
      </p:sp>
    </p:spTree>
    <p:extLst>
      <p:ext uri="{BB962C8B-B14F-4D97-AF65-F5344CB8AC3E}">
        <p14:creationId xmlns:p14="http://schemas.microsoft.com/office/powerpoint/2010/main" val="2038055882"/>
      </p:ext>
    </p:extLst>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06" y="70578"/>
            <a:ext cx="10515600" cy="819241"/>
          </a:xfrm>
        </p:spPr>
        <p:txBody>
          <a:bodyPr/>
          <a:lstStyle/>
          <a:p>
            <a:r>
              <a:rPr lang="en-IN" sz="3200" b="1" dirty="0">
                <a:solidFill>
                  <a:schemeClr val="accent1">
                    <a:lumMod val="75000"/>
                  </a:schemeClr>
                </a:solidFill>
                <a:latin typeface="+mn-lt"/>
                <a:cs typeface="Times New Roman" panose="02020603050405020304" pitchFamily="18" charset="0"/>
              </a:rPr>
              <a:t>Challenges Faced in Internship</a:t>
            </a:r>
          </a:p>
        </p:txBody>
      </p:sp>
      <p:sp>
        <p:nvSpPr>
          <p:cNvPr id="3" name="Content Placeholder 2"/>
          <p:cNvSpPr>
            <a:spLocks noGrp="1"/>
          </p:cNvSpPr>
          <p:nvPr>
            <p:ph idx="1"/>
          </p:nvPr>
        </p:nvSpPr>
        <p:spPr>
          <a:xfrm>
            <a:off x="474306" y="745828"/>
            <a:ext cx="10515600" cy="4058194"/>
          </a:xfrm>
        </p:spPr>
        <p:txBody>
          <a:bodyPr/>
          <a:lstStyle/>
          <a:p>
            <a:pPr marL="0" indent="0" algn="just">
              <a:buNone/>
            </a:pPr>
            <a:r>
              <a:rPr lang="en-US" sz="2400" dirty="0">
                <a:solidFill>
                  <a:srgbClr val="000000"/>
                </a:solidFill>
                <a:effectLst/>
                <a:cs typeface="Times New Roman" panose="02020603050405020304" pitchFamily="18" charset="0"/>
              </a:rPr>
              <a:t>Lack of Experience &amp; Skills Gap</a:t>
            </a:r>
          </a:p>
          <a:p>
            <a:pPr marL="0" indent="0" algn="just">
              <a:buNone/>
            </a:pPr>
            <a:r>
              <a:rPr lang="en-US" sz="2400" dirty="0">
                <a:solidFill>
                  <a:srgbClr val="000000"/>
                </a:solidFill>
                <a:effectLst/>
                <a:cs typeface="Times New Roman" panose="02020603050405020304" pitchFamily="18" charset="0"/>
              </a:rPr>
              <a:t>1)struggle with tasks due to limited technical knowledge or industry experience.</a:t>
            </a:r>
          </a:p>
          <a:p>
            <a:pPr marL="0" indent="0" algn="just">
              <a:buNone/>
            </a:pPr>
            <a:r>
              <a:rPr lang="en-US" sz="2400" dirty="0">
                <a:solidFill>
                  <a:srgbClr val="000000"/>
                </a:solidFill>
                <a:effectLst/>
                <a:cs typeface="Times New Roman" panose="02020603050405020304" pitchFamily="18" charset="0"/>
              </a:rPr>
              <a:t>2)Adapting to workplace tools, software, or processes can be overwhelming.</a:t>
            </a:r>
          </a:p>
          <a:p>
            <a:pPr marL="0" indent="0" algn="just">
              <a:buNone/>
            </a:pPr>
            <a:endParaRPr lang="en-US" sz="2400" dirty="0">
              <a:effectLst/>
              <a:cs typeface="Times New Roman" panose="02020603050405020304" pitchFamily="18" charset="0"/>
            </a:endParaRPr>
          </a:p>
          <a:p>
            <a:pPr marL="0" indent="0" algn="just">
              <a:buNone/>
            </a:pPr>
            <a:r>
              <a:rPr lang="en-US" sz="2400" dirty="0">
                <a:solidFill>
                  <a:srgbClr val="000000"/>
                </a:solidFill>
                <a:effectLst/>
                <a:cs typeface="Times New Roman" panose="02020603050405020304" pitchFamily="18" charset="0"/>
              </a:rPr>
              <a:t>Balancing Workload &amp; Expectations</a:t>
            </a:r>
            <a:endParaRPr lang="en-US" sz="2400" dirty="0">
              <a:effectLst/>
              <a:cs typeface="Times New Roman" panose="02020603050405020304" pitchFamily="18" charset="0"/>
            </a:endParaRPr>
          </a:p>
          <a:p>
            <a:pPr marL="0" indent="0" algn="just">
              <a:buNone/>
            </a:pPr>
            <a:r>
              <a:rPr lang="en-US" sz="2400" dirty="0">
                <a:solidFill>
                  <a:srgbClr val="000000"/>
                </a:solidFill>
                <a:effectLst/>
                <a:cs typeface="Times New Roman" panose="02020603050405020304" pitchFamily="18" charset="0"/>
              </a:rPr>
              <a:t>1)Managing assigned tasks while learning new skills can be stressful.</a:t>
            </a:r>
          </a:p>
          <a:p>
            <a:pPr marL="0" indent="0" algn="just">
              <a:buNone/>
            </a:pPr>
            <a:r>
              <a:rPr lang="en-US" sz="2400" dirty="0">
                <a:solidFill>
                  <a:srgbClr val="000000"/>
                </a:solidFill>
                <a:cs typeface="Times New Roman" panose="02020603050405020304" pitchFamily="18" charset="0"/>
              </a:rPr>
              <a:t>2)</a:t>
            </a:r>
            <a:r>
              <a:rPr lang="en-US" sz="2400" dirty="0">
                <a:solidFill>
                  <a:srgbClr val="000000"/>
                </a:solidFill>
                <a:effectLst/>
                <a:cs typeface="Times New Roman" panose="02020603050405020304" pitchFamily="18" charset="0"/>
              </a:rPr>
              <a:t>Expectations may not always be clear, leading to confusion about responsibilities.</a:t>
            </a:r>
            <a:endParaRPr lang="en-US" sz="2400" dirty="0">
              <a:effectLst/>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8</a:t>
            </a:fld>
            <a:endParaRPr lang="en-US" altLang="en-US"/>
          </a:p>
        </p:txBody>
      </p:sp>
    </p:spTree>
    <p:extLst>
      <p:ext uri="{BB962C8B-B14F-4D97-AF65-F5344CB8AC3E}">
        <p14:creationId xmlns:p14="http://schemas.microsoft.com/office/powerpoint/2010/main" val="2206842332"/>
      </p:ext>
    </p:extLst>
  </p:cSld>
  <p:clrMapOvr>
    <a:masterClrMapping/>
  </p:clrMapOvr>
  <p:transition spd="slow">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042" y="-65314"/>
            <a:ext cx="10515600" cy="819241"/>
          </a:xfrm>
        </p:spPr>
        <p:txBody>
          <a:bodyPr/>
          <a:lstStyle/>
          <a:p>
            <a:r>
              <a:rPr lang="en-IN" sz="3200" b="1" dirty="0">
                <a:solidFill>
                  <a:schemeClr val="accent1">
                    <a:lumMod val="75000"/>
                  </a:schemeClr>
                </a:solidFill>
                <a:latin typeface="+mn-lt"/>
                <a:cs typeface="Times New Roman" panose="02020603050405020304" pitchFamily="18" charset="0"/>
              </a:rPr>
              <a:t>Objectives of the work</a:t>
            </a:r>
          </a:p>
        </p:txBody>
      </p:sp>
      <p:sp>
        <p:nvSpPr>
          <p:cNvPr id="3" name="Content Placeholder 2"/>
          <p:cNvSpPr>
            <a:spLocks noGrp="1"/>
          </p:cNvSpPr>
          <p:nvPr>
            <p:ph idx="1"/>
          </p:nvPr>
        </p:nvSpPr>
        <p:spPr>
          <a:xfrm>
            <a:off x="241042" y="554550"/>
            <a:ext cx="11950958" cy="3737532"/>
          </a:xfrm>
        </p:spPr>
        <p:txBody>
          <a:bodyPr/>
          <a:lstStyle/>
          <a:p>
            <a:pPr marL="0" indent="0" algn="just">
              <a:buNone/>
            </a:pPr>
            <a:r>
              <a:rPr lang="en-US" sz="2400" dirty="0">
                <a:solidFill>
                  <a:srgbClr val="000000"/>
                </a:solidFill>
                <a:effectLst/>
                <a:cs typeface="Times New Roman" panose="02020603050405020304" pitchFamily="18" charset="0"/>
              </a:rPr>
              <a:t>Testing Scenarios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Testing scenarios are crucial for evaluating software, systems, and user interactions in a controlled environment before deployment. Their main uses include:</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Identifying Bugs &amp; Errors – Helps detect system failures, performance issues, or vulnerabilities.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Improving User Experience – Ensures smooth functionality, easy navigation, and usability.</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Validating Security Measures – Tests how systems handle cyber threats and unauthorized access.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Performance Optimization – Assesses how well an application or system performs under different conditions.</a:t>
            </a:r>
            <a:endParaRPr lang="en-US" sz="2400" dirty="0">
              <a:effectLst/>
              <a:cs typeface="Times New Roman" panose="02020603050405020304" pitchFamily="18" charset="0"/>
            </a:endParaRPr>
          </a:p>
          <a:p>
            <a:pPr algn="just"/>
            <a:r>
              <a:rPr lang="en-US" sz="2400" dirty="0">
                <a:solidFill>
                  <a:srgbClr val="000000"/>
                </a:solidFill>
                <a:effectLst/>
                <a:cs typeface="Times New Roman" panose="02020603050405020304" pitchFamily="18" charset="0"/>
              </a:rPr>
              <a:t>Risk-Free Experimentation – Allows testing of new features or updates without affecting real users</a:t>
            </a:r>
            <a:r>
              <a:rPr lang="en-US" sz="2000" dirty="0">
                <a:solidFill>
                  <a:srgbClr val="000000"/>
                </a:solidFill>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815EC703-C051-410C-8BA1-62752E291E83}" type="slidenum">
              <a:rPr lang="en-US" altLang="en-US" smtClean="0"/>
              <a:pPr>
                <a:defRPr/>
              </a:pPr>
              <a:t>9</a:t>
            </a:fld>
            <a:endParaRPr lang="en-US" altLang="en-US"/>
          </a:p>
        </p:txBody>
      </p:sp>
    </p:spTree>
    <p:extLst>
      <p:ext uri="{BB962C8B-B14F-4D97-AF65-F5344CB8AC3E}">
        <p14:creationId xmlns:p14="http://schemas.microsoft.com/office/powerpoint/2010/main" val="3432951823"/>
      </p:ext>
    </p:extLst>
  </p:cSld>
  <p:clrMapOvr>
    <a:masterClrMapping/>
  </p:clrMapOvr>
  <p:transition spd="slow">
    <p:blinds dir="vert"/>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PIP4004-Internship_Review-1</Template>
  <TotalTime>1379</TotalTime>
  <Words>2832</Words>
  <Application>Microsoft Office PowerPoint</Application>
  <PresentationFormat>Widescreen</PresentationFormat>
  <Paragraphs>312</Paragraphs>
  <Slides>44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vt:lpstr>
      <vt:lpstr>Times New Roman</vt:lpstr>
      <vt:lpstr>Verdana</vt:lpstr>
      <vt:lpstr>Wingdings</vt:lpstr>
      <vt:lpstr>Office Theme</vt:lpstr>
      <vt:lpstr>PowerPoint Presentation</vt:lpstr>
      <vt:lpstr>Content</vt:lpstr>
      <vt:lpstr>About Company or Organization</vt:lpstr>
      <vt:lpstr>Working domain or the technology</vt:lpstr>
      <vt:lpstr>Working domain or the technology</vt:lpstr>
      <vt:lpstr>Working domain or the technology</vt:lpstr>
      <vt:lpstr>About your team and reporting Manager</vt:lpstr>
      <vt:lpstr>Challenges Faced in Internship</vt:lpstr>
      <vt:lpstr>Objectives of the work</vt:lpstr>
      <vt:lpstr>Objectives of the work</vt:lpstr>
      <vt:lpstr>Literature Review</vt:lpstr>
      <vt:lpstr>Literature Review</vt:lpstr>
      <vt:lpstr>Literature Review</vt:lpstr>
      <vt:lpstr>Proposed System / Work</vt:lpstr>
      <vt:lpstr>Proposed System / Work</vt:lpstr>
      <vt:lpstr>Proposed System / Work</vt:lpstr>
      <vt:lpstr>Proposed System / Work</vt:lpstr>
      <vt:lpstr>Problem Statement</vt:lpstr>
      <vt:lpstr>Problem Statement</vt:lpstr>
      <vt:lpstr>System Requirements</vt:lpstr>
      <vt:lpstr>Advantages of Proposed System/Work</vt:lpstr>
      <vt:lpstr>Content Moderation</vt:lpstr>
      <vt:lpstr>Content Moderation</vt:lpstr>
      <vt:lpstr>Content Moderation</vt:lpstr>
      <vt:lpstr>Content Moderation</vt:lpstr>
      <vt:lpstr>CISCO Packet Tracer</vt:lpstr>
      <vt:lpstr>CISCO Packet Tracer</vt:lpstr>
      <vt:lpstr>CISCO Packet Tracer</vt:lpstr>
      <vt:lpstr>Lab Instances/Firewall configuration</vt:lpstr>
      <vt:lpstr>Lab Instances/Firewall configuration</vt:lpstr>
      <vt:lpstr>Lab Instances/Firewall configuration</vt:lpstr>
      <vt:lpstr>Kali Linux</vt:lpstr>
      <vt:lpstr>Kali Linux</vt:lpstr>
      <vt:lpstr>Kali Linux</vt:lpstr>
      <vt:lpstr>Internship completion certificate </vt:lpstr>
      <vt:lpstr>Sustainable development goals </vt:lpstr>
      <vt:lpstr>Sustainable development goals </vt:lpstr>
      <vt:lpstr>Sustainable development goals </vt:lpstr>
      <vt:lpstr>Sustainable development goals </vt:lpstr>
      <vt:lpstr>Sustainable development goals </vt:lpstr>
      <vt:lpstr>Internship Road Map</vt:lpstr>
      <vt:lpstr>Github Link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Abhinav .</dc:creator>
  <cp:lastModifiedBy>Abhinav .</cp:lastModifiedBy>
  <cp:revision>7</cp:revision>
  <cp:lastPrinted>2018-07-24T06:37:20Z</cp:lastPrinted>
  <dcterms:created xsi:type="dcterms:W3CDTF">2025-02-19T12:09:55Z</dcterms:created>
  <dcterms:modified xsi:type="dcterms:W3CDTF">2025-05-14T08:55:46Z</dcterms:modified>
</cp:coreProperties>
</file>